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8" r:id="rId2"/>
  </p:sldIdLst>
  <p:sldSz cx="28440063" cy="434165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75" userDrawn="1">
          <p15:clr>
            <a:srgbClr val="000000"/>
          </p15:clr>
        </p15:guide>
        <p15:guide id="2" pos="8957" userDrawn="1">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iana Marcela Ortiz Quirog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6C2"/>
    <a:srgbClr val="595959"/>
    <a:srgbClr val="E1E5EB"/>
    <a:srgbClr val="F0F0F0"/>
    <a:srgbClr val="E8E8E8"/>
    <a:srgbClr val="939393"/>
    <a:srgbClr val="00B0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CF13CFC-E437-42F9-B292-F079E13D2382}">
  <a:tblStyle styleId="{ECF13CFC-E437-42F9-B292-F079E13D238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07" autoAdjust="0"/>
  </p:normalViewPr>
  <p:slideViewPr>
    <p:cSldViewPr snapToGrid="0">
      <p:cViewPr>
        <p:scale>
          <a:sx n="19" d="100"/>
          <a:sy n="19" d="100"/>
        </p:scale>
        <p:origin x="1716" y="12"/>
      </p:cViewPr>
      <p:guideLst>
        <p:guide orient="horz" pos="13675"/>
        <p:guide pos="89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87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417763" y="1143000"/>
            <a:ext cx="20224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67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‹Nº›</a:t>
            </a:fld>
            <a:endParaRPr/>
          </a:p>
        </p:txBody>
      </p:sp>
    </p:spTree>
    <p:extLst>
      <p:ext uri="{BB962C8B-B14F-4D97-AF65-F5344CB8AC3E}">
        <p14:creationId xmlns:p14="http://schemas.microsoft.com/office/powerpoint/2010/main" val="13933173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2417763" y="1143000"/>
            <a:ext cx="20224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9841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1955800" y="2311923"/>
            <a:ext cx="24528600" cy="8391682"/>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1955800" y="11558008"/>
            <a:ext cx="24528600" cy="27546826"/>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940444" y="10823997"/>
            <a:ext cx="24529500" cy="18060009"/>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18661"/>
              <a:buFont typeface="Calibri"/>
              <a:buNone/>
              <a:defRPr sz="18913"/>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4" name="Google Shape;74;p11"/>
          <p:cNvSpPr txBox="1">
            <a:spLocks noGrp="1"/>
          </p:cNvSpPr>
          <p:nvPr>
            <p:ph type="body" idx="1"/>
          </p:nvPr>
        </p:nvSpPr>
        <p:spPr>
          <a:xfrm>
            <a:off x="1940444" y="29054923"/>
            <a:ext cx="24529500" cy="9497459"/>
          </a:xfrm>
          <a:prstGeom prst="rect">
            <a:avLst/>
          </a:prstGeom>
          <a:noFill/>
          <a:ln>
            <a:noFill/>
          </a:ln>
        </p:spPr>
        <p:txBody>
          <a:bodyPr spcFirstLastPara="1" wrap="square" lIns="91425" tIns="45700" rIns="91425" bIns="45700" anchor="t" anchorCtr="0">
            <a:normAutofit/>
          </a:bodyPr>
          <a:lstStyle>
            <a:lvl1pPr marL="463372" lvl="0" indent="-231686" algn="l" rtl="0">
              <a:lnSpc>
                <a:spcPct val="90000"/>
              </a:lnSpc>
              <a:spcBef>
                <a:spcPts val="3152"/>
              </a:spcBef>
              <a:spcAft>
                <a:spcPts val="0"/>
              </a:spcAft>
              <a:buClr>
                <a:schemeClr val="dk1"/>
              </a:buClr>
              <a:buSzPts val="7464"/>
              <a:buNone/>
              <a:defRPr sz="7565">
                <a:solidFill>
                  <a:schemeClr val="dk1"/>
                </a:solidFill>
              </a:defRPr>
            </a:lvl1pPr>
            <a:lvl2pPr marL="926744" lvl="1" indent="-231686" algn="l" rtl="0">
              <a:lnSpc>
                <a:spcPct val="90000"/>
              </a:lnSpc>
              <a:spcBef>
                <a:spcPts val="1576"/>
              </a:spcBef>
              <a:spcAft>
                <a:spcPts val="0"/>
              </a:spcAft>
              <a:buClr>
                <a:srgbClr val="888888"/>
              </a:buClr>
              <a:buSzPts val="6220"/>
              <a:buNone/>
              <a:defRPr sz="6304">
                <a:solidFill>
                  <a:srgbClr val="888888"/>
                </a:solidFill>
              </a:defRPr>
            </a:lvl2pPr>
            <a:lvl3pPr marL="1390117" lvl="2" indent="-231686" algn="l" rtl="0">
              <a:lnSpc>
                <a:spcPct val="90000"/>
              </a:lnSpc>
              <a:spcBef>
                <a:spcPts val="1576"/>
              </a:spcBef>
              <a:spcAft>
                <a:spcPts val="0"/>
              </a:spcAft>
              <a:buClr>
                <a:srgbClr val="888888"/>
              </a:buClr>
              <a:buSzPts val="5598"/>
              <a:buNone/>
              <a:defRPr sz="5674">
                <a:solidFill>
                  <a:srgbClr val="888888"/>
                </a:solidFill>
              </a:defRPr>
            </a:lvl3pPr>
            <a:lvl4pPr marL="1853489" lvl="3" indent="-231686" algn="l" rtl="0">
              <a:lnSpc>
                <a:spcPct val="90000"/>
              </a:lnSpc>
              <a:spcBef>
                <a:spcPts val="1576"/>
              </a:spcBef>
              <a:spcAft>
                <a:spcPts val="0"/>
              </a:spcAft>
              <a:buClr>
                <a:srgbClr val="888888"/>
              </a:buClr>
              <a:buSzPts val="4976"/>
              <a:buNone/>
              <a:defRPr sz="5043">
                <a:solidFill>
                  <a:srgbClr val="888888"/>
                </a:solidFill>
              </a:defRPr>
            </a:lvl4pPr>
            <a:lvl5pPr marL="2316861" lvl="4" indent="-231686" algn="l" rtl="0">
              <a:lnSpc>
                <a:spcPct val="90000"/>
              </a:lnSpc>
              <a:spcBef>
                <a:spcPts val="1576"/>
              </a:spcBef>
              <a:spcAft>
                <a:spcPts val="0"/>
              </a:spcAft>
              <a:buClr>
                <a:srgbClr val="888888"/>
              </a:buClr>
              <a:buSzPts val="4976"/>
              <a:buNone/>
              <a:defRPr sz="5043">
                <a:solidFill>
                  <a:srgbClr val="888888"/>
                </a:solidFill>
              </a:defRPr>
            </a:lvl5pPr>
            <a:lvl6pPr marL="2780233" lvl="5" indent="-231686" algn="l" rtl="0">
              <a:lnSpc>
                <a:spcPct val="90000"/>
              </a:lnSpc>
              <a:spcBef>
                <a:spcPts val="1576"/>
              </a:spcBef>
              <a:spcAft>
                <a:spcPts val="0"/>
              </a:spcAft>
              <a:buClr>
                <a:srgbClr val="888888"/>
              </a:buClr>
              <a:buSzPts val="4976"/>
              <a:buNone/>
              <a:defRPr sz="5043">
                <a:solidFill>
                  <a:srgbClr val="888888"/>
                </a:solidFill>
              </a:defRPr>
            </a:lvl6pPr>
            <a:lvl7pPr marL="3243605" lvl="6" indent="-231686" algn="l" rtl="0">
              <a:lnSpc>
                <a:spcPct val="90000"/>
              </a:lnSpc>
              <a:spcBef>
                <a:spcPts val="1576"/>
              </a:spcBef>
              <a:spcAft>
                <a:spcPts val="0"/>
              </a:spcAft>
              <a:buClr>
                <a:srgbClr val="888888"/>
              </a:buClr>
              <a:buSzPts val="4976"/>
              <a:buNone/>
              <a:defRPr sz="5043">
                <a:solidFill>
                  <a:srgbClr val="888888"/>
                </a:solidFill>
              </a:defRPr>
            </a:lvl7pPr>
            <a:lvl8pPr marL="3706978" lvl="7" indent="-231686" algn="l" rtl="0">
              <a:lnSpc>
                <a:spcPct val="90000"/>
              </a:lnSpc>
              <a:spcBef>
                <a:spcPts val="1576"/>
              </a:spcBef>
              <a:spcAft>
                <a:spcPts val="0"/>
              </a:spcAft>
              <a:buClr>
                <a:srgbClr val="888888"/>
              </a:buClr>
              <a:buSzPts val="4976"/>
              <a:buNone/>
              <a:defRPr sz="5043">
                <a:solidFill>
                  <a:srgbClr val="888888"/>
                </a:solidFill>
              </a:defRPr>
            </a:lvl8pPr>
            <a:lvl9pPr marL="4170350" lvl="8" indent="-231686" algn="l" rtl="0">
              <a:lnSpc>
                <a:spcPct val="90000"/>
              </a:lnSpc>
              <a:spcBef>
                <a:spcPts val="1576"/>
              </a:spcBef>
              <a:spcAft>
                <a:spcPts val="0"/>
              </a:spcAft>
              <a:buClr>
                <a:srgbClr val="888888"/>
              </a:buClr>
              <a:buSzPts val="4976"/>
              <a:buNone/>
              <a:defRPr sz="5043">
                <a:solidFill>
                  <a:srgbClr val="888888"/>
                </a:solidFill>
              </a:defRPr>
            </a:lvl9pPr>
          </a:lstStyle>
          <a:p>
            <a:endParaRPr/>
          </a:p>
        </p:txBody>
      </p:sp>
      <p:sp>
        <p:nvSpPr>
          <p:cNvPr id="75" name="Google Shape;75;p11"/>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78"/>
        <p:cNvGrpSpPr/>
        <p:nvPr/>
      </p:nvGrpSpPr>
      <p:grpSpPr>
        <a:xfrm>
          <a:off x="0" y="0"/>
          <a:ext cx="0" cy="0"/>
          <a:chOff x="0" y="0"/>
          <a:chExt cx="0" cy="0"/>
        </a:xfrm>
      </p:grpSpPr>
      <p:sp>
        <p:nvSpPr>
          <p:cNvPr id="79" name="Google Shape;79;p12"/>
          <p:cNvSpPr txBox="1">
            <a:spLocks noGrp="1"/>
          </p:cNvSpPr>
          <p:nvPr>
            <p:ph type="ctrTitle"/>
          </p:nvPr>
        </p:nvSpPr>
        <p:spPr>
          <a:xfrm>
            <a:off x="2133005" y="7105442"/>
            <a:ext cx="24174000" cy="15115425"/>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Clr>
                <a:schemeClr val="dk1"/>
              </a:buClr>
              <a:buSzPts val="18661"/>
              <a:buFont typeface="Calibri"/>
              <a:buNone/>
              <a:defRPr sz="18913"/>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 name="Google Shape;80;p12"/>
          <p:cNvSpPr txBox="1">
            <a:spLocks noGrp="1"/>
          </p:cNvSpPr>
          <p:nvPr>
            <p:ph type="subTitle" idx="1"/>
          </p:nvPr>
        </p:nvSpPr>
        <p:spPr>
          <a:xfrm>
            <a:off x="3555008" y="22803736"/>
            <a:ext cx="21330000" cy="10482229"/>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3152"/>
              </a:spcBef>
              <a:spcAft>
                <a:spcPts val="0"/>
              </a:spcAft>
              <a:buClr>
                <a:schemeClr val="dk1"/>
              </a:buClr>
              <a:buSzPts val="7464"/>
              <a:buNone/>
              <a:defRPr sz="7565"/>
            </a:lvl1pPr>
            <a:lvl2pPr lvl="1" algn="ctr" rtl="0">
              <a:lnSpc>
                <a:spcPct val="90000"/>
              </a:lnSpc>
              <a:spcBef>
                <a:spcPts val="1576"/>
              </a:spcBef>
              <a:spcAft>
                <a:spcPts val="0"/>
              </a:spcAft>
              <a:buClr>
                <a:schemeClr val="dk1"/>
              </a:buClr>
              <a:buSzPts val="6220"/>
              <a:buNone/>
              <a:defRPr sz="6304"/>
            </a:lvl2pPr>
            <a:lvl3pPr lvl="2" algn="ctr" rtl="0">
              <a:lnSpc>
                <a:spcPct val="90000"/>
              </a:lnSpc>
              <a:spcBef>
                <a:spcPts val="1576"/>
              </a:spcBef>
              <a:spcAft>
                <a:spcPts val="0"/>
              </a:spcAft>
              <a:buClr>
                <a:schemeClr val="dk1"/>
              </a:buClr>
              <a:buSzPts val="5598"/>
              <a:buNone/>
              <a:defRPr sz="5674"/>
            </a:lvl3pPr>
            <a:lvl4pPr lvl="3" algn="ctr" rtl="0">
              <a:lnSpc>
                <a:spcPct val="90000"/>
              </a:lnSpc>
              <a:spcBef>
                <a:spcPts val="1576"/>
              </a:spcBef>
              <a:spcAft>
                <a:spcPts val="0"/>
              </a:spcAft>
              <a:buClr>
                <a:schemeClr val="dk1"/>
              </a:buClr>
              <a:buSzPts val="4976"/>
              <a:buNone/>
              <a:defRPr sz="5043"/>
            </a:lvl4pPr>
            <a:lvl5pPr lvl="4" algn="ctr" rtl="0">
              <a:lnSpc>
                <a:spcPct val="90000"/>
              </a:lnSpc>
              <a:spcBef>
                <a:spcPts val="1576"/>
              </a:spcBef>
              <a:spcAft>
                <a:spcPts val="0"/>
              </a:spcAft>
              <a:buClr>
                <a:schemeClr val="dk1"/>
              </a:buClr>
              <a:buSzPts val="4976"/>
              <a:buNone/>
              <a:defRPr sz="5043"/>
            </a:lvl5pPr>
            <a:lvl6pPr lvl="5" algn="ctr" rtl="0">
              <a:lnSpc>
                <a:spcPct val="90000"/>
              </a:lnSpc>
              <a:spcBef>
                <a:spcPts val="1576"/>
              </a:spcBef>
              <a:spcAft>
                <a:spcPts val="0"/>
              </a:spcAft>
              <a:buClr>
                <a:schemeClr val="dk1"/>
              </a:buClr>
              <a:buSzPts val="4976"/>
              <a:buNone/>
              <a:defRPr sz="5043"/>
            </a:lvl6pPr>
            <a:lvl7pPr lvl="6" algn="ctr" rtl="0">
              <a:lnSpc>
                <a:spcPct val="90000"/>
              </a:lnSpc>
              <a:spcBef>
                <a:spcPts val="1576"/>
              </a:spcBef>
              <a:spcAft>
                <a:spcPts val="0"/>
              </a:spcAft>
              <a:buClr>
                <a:schemeClr val="dk1"/>
              </a:buClr>
              <a:buSzPts val="4976"/>
              <a:buNone/>
              <a:defRPr sz="5043"/>
            </a:lvl7pPr>
            <a:lvl8pPr lvl="7" algn="ctr" rtl="0">
              <a:lnSpc>
                <a:spcPct val="90000"/>
              </a:lnSpc>
              <a:spcBef>
                <a:spcPts val="1576"/>
              </a:spcBef>
              <a:spcAft>
                <a:spcPts val="0"/>
              </a:spcAft>
              <a:buClr>
                <a:schemeClr val="dk1"/>
              </a:buClr>
              <a:buSzPts val="4976"/>
              <a:buNone/>
              <a:defRPr sz="5043"/>
            </a:lvl8pPr>
            <a:lvl9pPr lvl="8" algn="ctr" rtl="0">
              <a:lnSpc>
                <a:spcPct val="90000"/>
              </a:lnSpc>
              <a:spcBef>
                <a:spcPts val="1576"/>
              </a:spcBef>
              <a:spcAft>
                <a:spcPts val="0"/>
              </a:spcAft>
              <a:buClr>
                <a:schemeClr val="dk1"/>
              </a:buClr>
              <a:buSzPts val="4976"/>
              <a:buNone/>
              <a:defRPr sz="5043"/>
            </a:lvl9pPr>
          </a:lstStyle>
          <a:p>
            <a:endParaRPr/>
          </a:p>
        </p:txBody>
      </p:sp>
      <p:sp>
        <p:nvSpPr>
          <p:cNvPr id="81" name="Google Shape;81;p12"/>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rot="5400000">
            <a:off x="5021932" y="17642106"/>
            <a:ext cx="36793456" cy="61323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3"/>
          <p:cNvSpPr txBox="1">
            <a:spLocks noGrp="1"/>
          </p:cNvSpPr>
          <p:nvPr>
            <p:ph type="body" idx="1"/>
          </p:nvPr>
        </p:nvSpPr>
        <p:spPr>
          <a:xfrm rot="5400000">
            <a:off x="-7420657" y="11687406"/>
            <a:ext cx="36793456" cy="18041700"/>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1955800" y="2311923"/>
            <a:ext cx="24528600" cy="8391682"/>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 name="Google Shape;29;p4"/>
          <p:cNvSpPr txBox="1">
            <a:spLocks noGrp="1"/>
          </p:cNvSpPr>
          <p:nvPr>
            <p:ph type="body" idx="1"/>
          </p:nvPr>
        </p:nvSpPr>
        <p:spPr>
          <a:xfrm rot="5400000">
            <a:off x="446549" y="13067121"/>
            <a:ext cx="27546826" cy="24528600"/>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30" name="Google Shape;30;p4"/>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958958" y="2894435"/>
            <a:ext cx="9172800" cy="10130461"/>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9953"/>
              <a:buFont typeface="Calibri"/>
              <a:buNone/>
              <a:defRPr sz="10087"/>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5" name="Google Shape;35;p5"/>
          <p:cNvSpPr>
            <a:spLocks noGrp="1"/>
          </p:cNvSpPr>
          <p:nvPr>
            <p:ph type="pic" idx="2"/>
          </p:nvPr>
        </p:nvSpPr>
        <p:spPr>
          <a:xfrm>
            <a:off x="12090731" y="6251188"/>
            <a:ext cx="14397900" cy="3085381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3152"/>
              </a:spcBef>
              <a:spcAft>
                <a:spcPts val="0"/>
              </a:spcAft>
              <a:buClr>
                <a:schemeClr val="dk1"/>
              </a:buClr>
              <a:buSzPts val="9953"/>
              <a:buFont typeface="Arial"/>
              <a:buNone/>
              <a:defRPr sz="10087" b="0" i="0" u="none" strike="noStrike" cap="none">
                <a:solidFill>
                  <a:schemeClr val="dk1"/>
                </a:solidFill>
                <a:latin typeface="Calibri"/>
                <a:ea typeface="Calibri"/>
                <a:cs typeface="Calibri"/>
                <a:sym typeface="Calibri"/>
              </a:defRPr>
            </a:lvl1pPr>
            <a:lvl2pPr marR="0" lvl="1" algn="l" rtl="0">
              <a:lnSpc>
                <a:spcPct val="90000"/>
              </a:lnSpc>
              <a:spcBef>
                <a:spcPts val="1576"/>
              </a:spcBef>
              <a:spcAft>
                <a:spcPts val="0"/>
              </a:spcAft>
              <a:buClr>
                <a:schemeClr val="dk1"/>
              </a:buClr>
              <a:buSzPts val="8709"/>
              <a:buFont typeface="Arial"/>
              <a:buNone/>
              <a:defRPr sz="8827" b="0" i="0" u="none" strike="noStrike" cap="none">
                <a:solidFill>
                  <a:schemeClr val="dk1"/>
                </a:solidFill>
                <a:latin typeface="Calibri"/>
                <a:ea typeface="Calibri"/>
                <a:cs typeface="Calibri"/>
                <a:sym typeface="Calibri"/>
              </a:defRPr>
            </a:lvl2pPr>
            <a:lvl3pPr marR="0" lvl="2" algn="l" rtl="0">
              <a:lnSpc>
                <a:spcPct val="90000"/>
              </a:lnSpc>
              <a:spcBef>
                <a:spcPts val="1576"/>
              </a:spcBef>
              <a:spcAft>
                <a:spcPts val="0"/>
              </a:spcAft>
              <a:buClr>
                <a:schemeClr val="dk1"/>
              </a:buClr>
              <a:buSzPts val="7464"/>
              <a:buFont typeface="Arial"/>
              <a:buNone/>
              <a:defRPr sz="7565" b="0" i="0" u="none" strike="noStrike" cap="none">
                <a:solidFill>
                  <a:schemeClr val="dk1"/>
                </a:solidFill>
                <a:latin typeface="Calibri"/>
                <a:ea typeface="Calibri"/>
                <a:cs typeface="Calibri"/>
                <a:sym typeface="Calibri"/>
              </a:defRPr>
            </a:lvl3pPr>
            <a:lvl4pPr marR="0" lvl="3"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4pPr>
            <a:lvl5pPr marR="0" lvl="4"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5pPr>
            <a:lvl6pPr marR="0" lvl="5"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6pPr>
            <a:lvl7pPr marR="0" lvl="6"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7pPr>
            <a:lvl8pPr marR="0" lvl="7"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8pPr>
            <a:lvl9pPr marR="0" lvl="8" algn="l" rtl="0">
              <a:lnSpc>
                <a:spcPct val="90000"/>
              </a:lnSpc>
              <a:spcBef>
                <a:spcPts val="1576"/>
              </a:spcBef>
              <a:spcAft>
                <a:spcPts val="0"/>
              </a:spcAft>
              <a:buClr>
                <a:schemeClr val="dk1"/>
              </a:buClr>
              <a:buSzPts val="6220"/>
              <a:buFont typeface="Arial"/>
              <a:buNone/>
              <a:defRPr sz="6304"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body" idx="1"/>
          </p:nvPr>
        </p:nvSpPr>
        <p:spPr>
          <a:xfrm>
            <a:off x="1958958" y="13024961"/>
            <a:ext cx="9172800" cy="24130380"/>
          </a:xfrm>
          <a:prstGeom prst="rect">
            <a:avLst/>
          </a:prstGeom>
          <a:noFill/>
          <a:ln>
            <a:noFill/>
          </a:ln>
        </p:spPr>
        <p:txBody>
          <a:bodyPr spcFirstLastPara="1" wrap="square" lIns="91425" tIns="45700" rIns="91425" bIns="45700" anchor="t" anchorCtr="0">
            <a:normAutofit/>
          </a:bodyPr>
          <a:lstStyle>
            <a:lvl1pPr marL="463372" lvl="0" indent="-231686" algn="l" rtl="0">
              <a:lnSpc>
                <a:spcPct val="90000"/>
              </a:lnSpc>
              <a:spcBef>
                <a:spcPts val="3152"/>
              </a:spcBef>
              <a:spcAft>
                <a:spcPts val="0"/>
              </a:spcAft>
              <a:buClr>
                <a:schemeClr val="dk1"/>
              </a:buClr>
              <a:buSzPts val="4976"/>
              <a:buNone/>
              <a:defRPr sz="5043"/>
            </a:lvl1pPr>
            <a:lvl2pPr marL="926744" lvl="1" indent="-231686" algn="l" rtl="0">
              <a:lnSpc>
                <a:spcPct val="90000"/>
              </a:lnSpc>
              <a:spcBef>
                <a:spcPts val="1576"/>
              </a:spcBef>
              <a:spcAft>
                <a:spcPts val="0"/>
              </a:spcAft>
              <a:buClr>
                <a:schemeClr val="dk1"/>
              </a:buClr>
              <a:buSzPts val="4354"/>
              <a:buNone/>
              <a:defRPr sz="4413"/>
            </a:lvl2pPr>
            <a:lvl3pPr marL="1390117" lvl="2" indent="-231686" algn="l" rtl="0">
              <a:lnSpc>
                <a:spcPct val="90000"/>
              </a:lnSpc>
              <a:spcBef>
                <a:spcPts val="1576"/>
              </a:spcBef>
              <a:spcAft>
                <a:spcPts val="0"/>
              </a:spcAft>
              <a:buClr>
                <a:schemeClr val="dk1"/>
              </a:buClr>
              <a:buSzPts val="3732"/>
              <a:buNone/>
              <a:defRPr sz="3782"/>
            </a:lvl3pPr>
            <a:lvl4pPr marL="1853489" lvl="3" indent="-231686" algn="l" rtl="0">
              <a:lnSpc>
                <a:spcPct val="90000"/>
              </a:lnSpc>
              <a:spcBef>
                <a:spcPts val="1576"/>
              </a:spcBef>
              <a:spcAft>
                <a:spcPts val="0"/>
              </a:spcAft>
              <a:buClr>
                <a:schemeClr val="dk1"/>
              </a:buClr>
              <a:buSzPts val="3110"/>
              <a:buNone/>
              <a:defRPr sz="3152"/>
            </a:lvl4pPr>
            <a:lvl5pPr marL="2316861" lvl="4" indent="-231686" algn="l" rtl="0">
              <a:lnSpc>
                <a:spcPct val="90000"/>
              </a:lnSpc>
              <a:spcBef>
                <a:spcPts val="1576"/>
              </a:spcBef>
              <a:spcAft>
                <a:spcPts val="0"/>
              </a:spcAft>
              <a:buClr>
                <a:schemeClr val="dk1"/>
              </a:buClr>
              <a:buSzPts val="3110"/>
              <a:buNone/>
              <a:defRPr sz="3152"/>
            </a:lvl5pPr>
            <a:lvl6pPr marL="2780233" lvl="5" indent="-231686" algn="l" rtl="0">
              <a:lnSpc>
                <a:spcPct val="90000"/>
              </a:lnSpc>
              <a:spcBef>
                <a:spcPts val="1576"/>
              </a:spcBef>
              <a:spcAft>
                <a:spcPts val="0"/>
              </a:spcAft>
              <a:buClr>
                <a:schemeClr val="dk1"/>
              </a:buClr>
              <a:buSzPts val="3110"/>
              <a:buNone/>
              <a:defRPr sz="3152"/>
            </a:lvl6pPr>
            <a:lvl7pPr marL="3243605" lvl="6" indent="-231686" algn="l" rtl="0">
              <a:lnSpc>
                <a:spcPct val="90000"/>
              </a:lnSpc>
              <a:spcBef>
                <a:spcPts val="1576"/>
              </a:spcBef>
              <a:spcAft>
                <a:spcPts val="0"/>
              </a:spcAft>
              <a:buClr>
                <a:schemeClr val="dk1"/>
              </a:buClr>
              <a:buSzPts val="3110"/>
              <a:buNone/>
              <a:defRPr sz="3152"/>
            </a:lvl7pPr>
            <a:lvl8pPr marL="3706978" lvl="7" indent="-231686" algn="l" rtl="0">
              <a:lnSpc>
                <a:spcPct val="90000"/>
              </a:lnSpc>
              <a:spcBef>
                <a:spcPts val="1576"/>
              </a:spcBef>
              <a:spcAft>
                <a:spcPts val="0"/>
              </a:spcAft>
              <a:buClr>
                <a:schemeClr val="dk1"/>
              </a:buClr>
              <a:buSzPts val="3110"/>
              <a:buNone/>
              <a:defRPr sz="3152"/>
            </a:lvl8pPr>
            <a:lvl9pPr marL="4170350" lvl="8" indent="-231686" algn="l" rtl="0">
              <a:lnSpc>
                <a:spcPct val="90000"/>
              </a:lnSpc>
              <a:spcBef>
                <a:spcPts val="1576"/>
              </a:spcBef>
              <a:spcAft>
                <a:spcPts val="0"/>
              </a:spcAft>
              <a:buClr>
                <a:schemeClr val="dk1"/>
              </a:buClr>
              <a:buSzPts val="3110"/>
              <a:buNone/>
              <a:defRPr sz="3152"/>
            </a:lvl9pPr>
          </a:lstStyle>
          <a:p>
            <a:endParaRPr/>
          </a:p>
        </p:txBody>
      </p:sp>
      <p:sp>
        <p:nvSpPr>
          <p:cNvPr id="37" name="Google Shape;37;p5"/>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958958" y="2894435"/>
            <a:ext cx="9172800" cy="10130461"/>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9953"/>
              <a:buFont typeface="Calibri"/>
              <a:buNone/>
              <a:defRPr sz="10087"/>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2090731" y="6251188"/>
            <a:ext cx="14397900" cy="30853819"/>
          </a:xfrm>
          <a:prstGeom prst="rect">
            <a:avLst/>
          </a:prstGeom>
          <a:noFill/>
          <a:ln>
            <a:noFill/>
          </a:ln>
        </p:spPr>
        <p:txBody>
          <a:bodyPr spcFirstLastPara="1" wrap="square" lIns="91425" tIns="45700" rIns="91425" bIns="45700" anchor="t" anchorCtr="0">
            <a:normAutofit/>
          </a:bodyPr>
          <a:lstStyle>
            <a:lvl1pPr marL="463372" lvl="0" indent="-872233" algn="l" rtl="0">
              <a:lnSpc>
                <a:spcPct val="90000"/>
              </a:lnSpc>
              <a:spcBef>
                <a:spcPts val="3152"/>
              </a:spcBef>
              <a:spcAft>
                <a:spcPts val="0"/>
              </a:spcAft>
              <a:buClr>
                <a:schemeClr val="dk1"/>
              </a:buClr>
              <a:buSzPts val="9953"/>
              <a:buChar char="•"/>
              <a:defRPr sz="10087"/>
            </a:lvl1pPr>
            <a:lvl2pPr marL="926744" lvl="1" indent="-792173" algn="l" rtl="0">
              <a:lnSpc>
                <a:spcPct val="90000"/>
              </a:lnSpc>
              <a:spcBef>
                <a:spcPts val="1576"/>
              </a:spcBef>
              <a:spcAft>
                <a:spcPts val="0"/>
              </a:spcAft>
              <a:buClr>
                <a:schemeClr val="dk1"/>
              </a:buClr>
              <a:buSzPts val="8709"/>
              <a:buChar char="•"/>
              <a:defRPr sz="8827"/>
            </a:lvl2pPr>
            <a:lvl3pPr marL="1390117" lvl="2" indent="-712049" algn="l" rtl="0">
              <a:lnSpc>
                <a:spcPct val="90000"/>
              </a:lnSpc>
              <a:spcBef>
                <a:spcPts val="1576"/>
              </a:spcBef>
              <a:spcAft>
                <a:spcPts val="0"/>
              </a:spcAft>
              <a:buClr>
                <a:schemeClr val="dk1"/>
              </a:buClr>
              <a:buSzPts val="7464"/>
              <a:buChar char="•"/>
              <a:defRPr sz="7565"/>
            </a:lvl3pPr>
            <a:lvl4pPr marL="1853489" lvl="3" indent="-631988" algn="l" rtl="0">
              <a:lnSpc>
                <a:spcPct val="90000"/>
              </a:lnSpc>
              <a:spcBef>
                <a:spcPts val="1576"/>
              </a:spcBef>
              <a:spcAft>
                <a:spcPts val="0"/>
              </a:spcAft>
              <a:buClr>
                <a:schemeClr val="dk1"/>
              </a:buClr>
              <a:buSzPts val="6220"/>
              <a:buChar char="•"/>
              <a:defRPr sz="6304"/>
            </a:lvl4pPr>
            <a:lvl5pPr marL="2316861" lvl="4" indent="-631988" algn="l" rtl="0">
              <a:lnSpc>
                <a:spcPct val="90000"/>
              </a:lnSpc>
              <a:spcBef>
                <a:spcPts val="1576"/>
              </a:spcBef>
              <a:spcAft>
                <a:spcPts val="0"/>
              </a:spcAft>
              <a:buClr>
                <a:schemeClr val="dk1"/>
              </a:buClr>
              <a:buSzPts val="6220"/>
              <a:buChar char="•"/>
              <a:defRPr sz="6304"/>
            </a:lvl5pPr>
            <a:lvl6pPr marL="2780233" lvl="5" indent="-631988" algn="l" rtl="0">
              <a:lnSpc>
                <a:spcPct val="90000"/>
              </a:lnSpc>
              <a:spcBef>
                <a:spcPts val="1576"/>
              </a:spcBef>
              <a:spcAft>
                <a:spcPts val="0"/>
              </a:spcAft>
              <a:buClr>
                <a:schemeClr val="dk1"/>
              </a:buClr>
              <a:buSzPts val="6220"/>
              <a:buChar char="•"/>
              <a:defRPr sz="6304"/>
            </a:lvl6pPr>
            <a:lvl7pPr marL="3243605" lvl="6" indent="-631988" algn="l" rtl="0">
              <a:lnSpc>
                <a:spcPct val="90000"/>
              </a:lnSpc>
              <a:spcBef>
                <a:spcPts val="1576"/>
              </a:spcBef>
              <a:spcAft>
                <a:spcPts val="0"/>
              </a:spcAft>
              <a:buClr>
                <a:schemeClr val="dk1"/>
              </a:buClr>
              <a:buSzPts val="6220"/>
              <a:buChar char="•"/>
              <a:defRPr sz="6304"/>
            </a:lvl7pPr>
            <a:lvl8pPr marL="3706978" lvl="7" indent="-631988" algn="l" rtl="0">
              <a:lnSpc>
                <a:spcPct val="90000"/>
              </a:lnSpc>
              <a:spcBef>
                <a:spcPts val="1576"/>
              </a:spcBef>
              <a:spcAft>
                <a:spcPts val="0"/>
              </a:spcAft>
              <a:buClr>
                <a:schemeClr val="dk1"/>
              </a:buClr>
              <a:buSzPts val="6220"/>
              <a:buChar char="•"/>
              <a:defRPr sz="6304"/>
            </a:lvl8pPr>
            <a:lvl9pPr marL="4170350" lvl="8" indent="-631988" algn="l" rtl="0">
              <a:lnSpc>
                <a:spcPct val="90000"/>
              </a:lnSpc>
              <a:spcBef>
                <a:spcPts val="1576"/>
              </a:spcBef>
              <a:spcAft>
                <a:spcPts val="0"/>
              </a:spcAft>
              <a:buClr>
                <a:schemeClr val="dk1"/>
              </a:buClr>
              <a:buSzPts val="6220"/>
              <a:buChar char="•"/>
              <a:defRPr sz="6304"/>
            </a:lvl9pPr>
          </a:lstStyle>
          <a:p>
            <a:endParaRPr/>
          </a:p>
        </p:txBody>
      </p:sp>
      <p:sp>
        <p:nvSpPr>
          <p:cNvPr id="43" name="Google Shape;43;p6"/>
          <p:cNvSpPr txBox="1">
            <a:spLocks noGrp="1"/>
          </p:cNvSpPr>
          <p:nvPr>
            <p:ph type="body" idx="2"/>
          </p:nvPr>
        </p:nvSpPr>
        <p:spPr>
          <a:xfrm>
            <a:off x="1958958" y="13024961"/>
            <a:ext cx="9172800" cy="24130380"/>
          </a:xfrm>
          <a:prstGeom prst="rect">
            <a:avLst/>
          </a:prstGeom>
          <a:noFill/>
          <a:ln>
            <a:noFill/>
          </a:ln>
        </p:spPr>
        <p:txBody>
          <a:bodyPr spcFirstLastPara="1" wrap="square" lIns="91425" tIns="45700" rIns="91425" bIns="45700" anchor="t" anchorCtr="0">
            <a:normAutofit/>
          </a:bodyPr>
          <a:lstStyle>
            <a:lvl1pPr marL="463372" lvl="0" indent="-231686" algn="l" rtl="0">
              <a:lnSpc>
                <a:spcPct val="90000"/>
              </a:lnSpc>
              <a:spcBef>
                <a:spcPts val="3152"/>
              </a:spcBef>
              <a:spcAft>
                <a:spcPts val="0"/>
              </a:spcAft>
              <a:buClr>
                <a:schemeClr val="dk1"/>
              </a:buClr>
              <a:buSzPts val="4976"/>
              <a:buNone/>
              <a:defRPr sz="5043"/>
            </a:lvl1pPr>
            <a:lvl2pPr marL="926744" lvl="1" indent="-231686" algn="l" rtl="0">
              <a:lnSpc>
                <a:spcPct val="90000"/>
              </a:lnSpc>
              <a:spcBef>
                <a:spcPts val="1576"/>
              </a:spcBef>
              <a:spcAft>
                <a:spcPts val="0"/>
              </a:spcAft>
              <a:buClr>
                <a:schemeClr val="dk1"/>
              </a:buClr>
              <a:buSzPts val="4354"/>
              <a:buNone/>
              <a:defRPr sz="4413"/>
            </a:lvl2pPr>
            <a:lvl3pPr marL="1390117" lvl="2" indent="-231686" algn="l" rtl="0">
              <a:lnSpc>
                <a:spcPct val="90000"/>
              </a:lnSpc>
              <a:spcBef>
                <a:spcPts val="1576"/>
              </a:spcBef>
              <a:spcAft>
                <a:spcPts val="0"/>
              </a:spcAft>
              <a:buClr>
                <a:schemeClr val="dk1"/>
              </a:buClr>
              <a:buSzPts val="3732"/>
              <a:buNone/>
              <a:defRPr sz="3782"/>
            </a:lvl3pPr>
            <a:lvl4pPr marL="1853489" lvl="3" indent="-231686" algn="l" rtl="0">
              <a:lnSpc>
                <a:spcPct val="90000"/>
              </a:lnSpc>
              <a:spcBef>
                <a:spcPts val="1576"/>
              </a:spcBef>
              <a:spcAft>
                <a:spcPts val="0"/>
              </a:spcAft>
              <a:buClr>
                <a:schemeClr val="dk1"/>
              </a:buClr>
              <a:buSzPts val="3110"/>
              <a:buNone/>
              <a:defRPr sz="3152"/>
            </a:lvl4pPr>
            <a:lvl5pPr marL="2316861" lvl="4" indent="-231686" algn="l" rtl="0">
              <a:lnSpc>
                <a:spcPct val="90000"/>
              </a:lnSpc>
              <a:spcBef>
                <a:spcPts val="1576"/>
              </a:spcBef>
              <a:spcAft>
                <a:spcPts val="0"/>
              </a:spcAft>
              <a:buClr>
                <a:schemeClr val="dk1"/>
              </a:buClr>
              <a:buSzPts val="3110"/>
              <a:buNone/>
              <a:defRPr sz="3152"/>
            </a:lvl5pPr>
            <a:lvl6pPr marL="2780233" lvl="5" indent="-231686" algn="l" rtl="0">
              <a:lnSpc>
                <a:spcPct val="90000"/>
              </a:lnSpc>
              <a:spcBef>
                <a:spcPts val="1576"/>
              </a:spcBef>
              <a:spcAft>
                <a:spcPts val="0"/>
              </a:spcAft>
              <a:buClr>
                <a:schemeClr val="dk1"/>
              </a:buClr>
              <a:buSzPts val="3110"/>
              <a:buNone/>
              <a:defRPr sz="3152"/>
            </a:lvl6pPr>
            <a:lvl7pPr marL="3243605" lvl="6" indent="-231686" algn="l" rtl="0">
              <a:lnSpc>
                <a:spcPct val="90000"/>
              </a:lnSpc>
              <a:spcBef>
                <a:spcPts val="1576"/>
              </a:spcBef>
              <a:spcAft>
                <a:spcPts val="0"/>
              </a:spcAft>
              <a:buClr>
                <a:schemeClr val="dk1"/>
              </a:buClr>
              <a:buSzPts val="3110"/>
              <a:buNone/>
              <a:defRPr sz="3152"/>
            </a:lvl7pPr>
            <a:lvl8pPr marL="3706978" lvl="7" indent="-231686" algn="l" rtl="0">
              <a:lnSpc>
                <a:spcPct val="90000"/>
              </a:lnSpc>
              <a:spcBef>
                <a:spcPts val="1576"/>
              </a:spcBef>
              <a:spcAft>
                <a:spcPts val="0"/>
              </a:spcAft>
              <a:buClr>
                <a:schemeClr val="dk1"/>
              </a:buClr>
              <a:buSzPts val="3110"/>
              <a:buNone/>
              <a:defRPr sz="3152"/>
            </a:lvl8pPr>
            <a:lvl9pPr marL="4170350" lvl="8" indent="-231686" algn="l" rtl="0">
              <a:lnSpc>
                <a:spcPct val="90000"/>
              </a:lnSpc>
              <a:spcBef>
                <a:spcPts val="1576"/>
              </a:spcBef>
              <a:spcAft>
                <a:spcPts val="0"/>
              </a:spcAft>
              <a:buClr>
                <a:schemeClr val="dk1"/>
              </a:buClr>
              <a:buSzPts val="3110"/>
              <a:buNone/>
              <a:defRPr sz="3152"/>
            </a:lvl9pPr>
          </a:lstStyle>
          <a:p>
            <a:endParaRPr/>
          </a:p>
        </p:txBody>
      </p:sp>
      <p:sp>
        <p:nvSpPr>
          <p:cNvPr id="44" name="Google Shape;44;p6"/>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47"/>
        <p:cNvGrpSpPr/>
        <p:nvPr/>
      </p:nvGrpSpPr>
      <p:grpSpPr>
        <a:xfrm>
          <a:off x="0" y="0"/>
          <a:ext cx="0" cy="0"/>
          <a:chOff x="0" y="0"/>
          <a:chExt cx="0" cy="0"/>
        </a:xfrm>
      </p:grpSpPr>
      <p:sp>
        <p:nvSpPr>
          <p:cNvPr id="48" name="Google Shape;48;p7"/>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1955800" y="2311923"/>
            <a:ext cx="24528600" cy="8391682"/>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3" name="Google Shape;53;p8"/>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1958959" y="2311538"/>
            <a:ext cx="24529500" cy="8391986"/>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1958962" y="10643084"/>
            <a:ext cx="12031500" cy="5216032"/>
          </a:xfrm>
          <a:prstGeom prst="rect">
            <a:avLst/>
          </a:prstGeom>
          <a:noFill/>
          <a:ln>
            <a:noFill/>
          </a:ln>
        </p:spPr>
        <p:txBody>
          <a:bodyPr spcFirstLastPara="1" wrap="square" lIns="91425" tIns="45700" rIns="91425" bIns="45700" anchor="b" anchorCtr="0">
            <a:normAutofit/>
          </a:bodyPr>
          <a:lstStyle>
            <a:lvl1pPr marL="463372" lvl="0" indent="-231686" algn="l" rtl="0">
              <a:lnSpc>
                <a:spcPct val="90000"/>
              </a:lnSpc>
              <a:spcBef>
                <a:spcPts val="3152"/>
              </a:spcBef>
              <a:spcAft>
                <a:spcPts val="0"/>
              </a:spcAft>
              <a:buClr>
                <a:schemeClr val="dk1"/>
              </a:buClr>
              <a:buSzPts val="7464"/>
              <a:buNone/>
              <a:defRPr sz="7565" b="1"/>
            </a:lvl1pPr>
            <a:lvl2pPr marL="926744" lvl="1" indent="-231686" algn="l" rtl="0">
              <a:lnSpc>
                <a:spcPct val="90000"/>
              </a:lnSpc>
              <a:spcBef>
                <a:spcPts val="1576"/>
              </a:spcBef>
              <a:spcAft>
                <a:spcPts val="0"/>
              </a:spcAft>
              <a:buClr>
                <a:schemeClr val="dk1"/>
              </a:buClr>
              <a:buSzPts val="6220"/>
              <a:buNone/>
              <a:defRPr sz="6304" b="1"/>
            </a:lvl2pPr>
            <a:lvl3pPr marL="1390117" lvl="2" indent="-231686" algn="l" rtl="0">
              <a:lnSpc>
                <a:spcPct val="90000"/>
              </a:lnSpc>
              <a:spcBef>
                <a:spcPts val="1576"/>
              </a:spcBef>
              <a:spcAft>
                <a:spcPts val="0"/>
              </a:spcAft>
              <a:buClr>
                <a:schemeClr val="dk1"/>
              </a:buClr>
              <a:buSzPts val="5598"/>
              <a:buNone/>
              <a:defRPr sz="5674" b="1"/>
            </a:lvl3pPr>
            <a:lvl4pPr marL="1853489" lvl="3" indent="-231686" algn="l" rtl="0">
              <a:lnSpc>
                <a:spcPct val="90000"/>
              </a:lnSpc>
              <a:spcBef>
                <a:spcPts val="1576"/>
              </a:spcBef>
              <a:spcAft>
                <a:spcPts val="0"/>
              </a:spcAft>
              <a:buClr>
                <a:schemeClr val="dk1"/>
              </a:buClr>
              <a:buSzPts val="4976"/>
              <a:buNone/>
              <a:defRPr sz="5043" b="1"/>
            </a:lvl4pPr>
            <a:lvl5pPr marL="2316861" lvl="4" indent="-231686" algn="l" rtl="0">
              <a:lnSpc>
                <a:spcPct val="90000"/>
              </a:lnSpc>
              <a:spcBef>
                <a:spcPts val="1576"/>
              </a:spcBef>
              <a:spcAft>
                <a:spcPts val="0"/>
              </a:spcAft>
              <a:buClr>
                <a:schemeClr val="dk1"/>
              </a:buClr>
              <a:buSzPts val="4976"/>
              <a:buNone/>
              <a:defRPr sz="5043" b="1"/>
            </a:lvl5pPr>
            <a:lvl6pPr marL="2780233" lvl="5" indent="-231686" algn="l" rtl="0">
              <a:lnSpc>
                <a:spcPct val="90000"/>
              </a:lnSpc>
              <a:spcBef>
                <a:spcPts val="1576"/>
              </a:spcBef>
              <a:spcAft>
                <a:spcPts val="0"/>
              </a:spcAft>
              <a:buClr>
                <a:schemeClr val="dk1"/>
              </a:buClr>
              <a:buSzPts val="4976"/>
              <a:buNone/>
              <a:defRPr sz="5043" b="1"/>
            </a:lvl6pPr>
            <a:lvl7pPr marL="3243605" lvl="6" indent="-231686" algn="l" rtl="0">
              <a:lnSpc>
                <a:spcPct val="90000"/>
              </a:lnSpc>
              <a:spcBef>
                <a:spcPts val="1576"/>
              </a:spcBef>
              <a:spcAft>
                <a:spcPts val="0"/>
              </a:spcAft>
              <a:buClr>
                <a:schemeClr val="dk1"/>
              </a:buClr>
              <a:buSzPts val="4976"/>
              <a:buNone/>
              <a:defRPr sz="5043" b="1"/>
            </a:lvl7pPr>
            <a:lvl8pPr marL="3706978" lvl="7" indent="-231686" algn="l" rtl="0">
              <a:lnSpc>
                <a:spcPct val="90000"/>
              </a:lnSpc>
              <a:spcBef>
                <a:spcPts val="1576"/>
              </a:spcBef>
              <a:spcAft>
                <a:spcPts val="0"/>
              </a:spcAft>
              <a:buClr>
                <a:schemeClr val="dk1"/>
              </a:buClr>
              <a:buSzPts val="4976"/>
              <a:buNone/>
              <a:defRPr sz="5043" b="1"/>
            </a:lvl8pPr>
            <a:lvl9pPr marL="4170350" lvl="8" indent="-231686" algn="l" rtl="0">
              <a:lnSpc>
                <a:spcPct val="90000"/>
              </a:lnSpc>
              <a:spcBef>
                <a:spcPts val="1576"/>
              </a:spcBef>
              <a:spcAft>
                <a:spcPts val="0"/>
              </a:spcAft>
              <a:buClr>
                <a:schemeClr val="dk1"/>
              </a:buClr>
              <a:buSzPts val="4976"/>
              <a:buNone/>
              <a:defRPr sz="5043" b="1"/>
            </a:lvl9pPr>
          </a:lstStyle>
          <a:p>
            <a:endParaRPr/>
          </a:p>
        </p:txBody>
      </p:sp>
      <p:sp>
        <p:nvSpPr>
          <p:cNvPr id="59" name="Google Shape;59;p9"/>
          <p:cNvSpPr txBox="1">
            <a:spLocks noGrp="1"/>
          </p:cNvSpPr>
          <p:nvPr>
            <p:ph type="body" idx="2"/>
          </p:nvPr>
        </p:nvSpPr>
        <p:spPr>
          <a:xfrm>
            <a:off x="1958962" y="15859097"/>
            <a:ext cx="12031500" cy="23326206"/>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60" name="Google Shape;60;p9"/>
          <p:cNvSpPr txBox="1">
            <a:spLocks noGrp="1"/>
          </p:cNvSpPr>
          <p:nvPr>
            <p:ph type="body" idx="3"/>
          </p:nvPr>
        </p:nvSpPr>
        <p:spPr>
          <a:xfrm>
            <a:off x="14397783" y="10643084"/>
            <a:ext cx="12090600" cy="5216032"/>
          </a:xfrm>
          <a:prstGeom prst="rect">
            <a:avLst/>
          </a:prstGeom>
          <a:noFill/>
          <a:ln>
            <a:noFill/>
          </a:ln>
        </p:spPr>
        <p:txBody>
          <a:bodyPr spcFirstLastPara="1" wrap="square" lIns="91425" tIns="45700" rIns="91425" bIns="45700" anchor="b" anchorCtr="0">
            <a:normAutofit/>
          </a:bodyPr>
          <a:lstStyle>
            <a:lvl1pPr marL="463372" lvl="0" indent="-231686" algn="l" rtl="0">
              <a:lnSpc>
                <a:spcPct val="90000"/>
              </a:lnSpc>
              <a:spcBef>
                <a:spcPts val="3152"/>
              </a:spcBef>
              <a:spcAft>
                <a:spcPts val="0"/>
              </a:spcAft>
              <a:buClr>
                <a:schemeClr val="dk1"/>
              </a:buClr>
              <a:buSzPts val="7464"/>
              <a:buNone/>
              <a:defRPr sz="7565" b="1"/>
            </a:lvl1pPr>
            <a:lvl2pPr marL="926744" lvl="1" indent="-231686" algn="l" rtl="0">
              <a:lnSpc>
                <a:spcPct val="90000"/>
              </a:lnSpc>
              <a:spcBef>
                <a:spcPts val="1576"/>
              </a:spcBef>
              <a:spcAft>
                <a:spcPts val="0"/>
              </a:spcAft>
              <a:buClr>
                <a:schemeClr val="dk1"/>
              </a:buClr>
              <a:buSzPts val="6220"/>
              <a:buNone/>
              <a:defRPr sz="6304" b="1"/>
            </a:lvl2pPr>
            <a:lvl3pPr marL="1390117" lvl="2" indent="-231686" algn="l" rtl="0">
              <a:lnSpc>
                <a:spcPct val="90000"/>
              </a:lnSpc>
              <a:spcBef>
                <a:spcPts val="1576"/>
              </a:spcBef>
              <a:spcAft>
                <a:spcPts val="0"/>
              </a:spcAft>
              <a:buClr>
                <a:schemeClr val="dk1"/>
              </a:buClr>
              <a:buSzPts val="5598"/>
              <a:buNone/>
              <a:defRPr sz="5674" b="1"/>
            </a:lvl3pPr>
            <a:lvl4pPr marL="1853489" lvl="3" indent="-231686" algn="l" rtl="0">
              <a:lnSpc>
                <a:spcPct val="90000"/>
              </a:lnSpc>
              <a:spcBef>
                <a:spcPts val="1576"/>
              </a:spcBef>
              <a:spcAft>
                <a:spcPts val="0"/>
              </a:spcAft>
              <a:buClr>
                <a:schemeClr val="dk1"/>
              </a:buClr>
              <a:buSzPts val="4976"/>
              <a:buNone/>
              <a:defRPr sz="5043" b="1"/>
            </a:lvl4pPr>
            <a:lvl5pPr marL="2316861" lvl="4" indent="-231686" algn="l" rtl="0">
              <a:lnSpc>
                <a:spcPct val="90000"/>
              </a:lnSpc>
              <a:spcBef>
                <a:spcPts val="1576"/>
              </a:spcBef>
              <a:spcAft>
                <a:spcPts val="0"/>
              </a:spcAft>
              <a:buClr>
                <a:schemeClr val="dk1"/>
              </a:buClr>
              <a:buSzPts val="4976"/>
              <a:buNone/>
              <a:defRPr sz="5043" b="1"/>
            </a:lvl5pPr>
            <a:lvl6pPr marL="2780233" lvl="5" indent="-231686" algn="l" rtl="0">
              <a:lnSpc>
                <a:spcPct val="90000"/>
              </a:lnSpc>
              <a:spcBef>
                <a:spcPts val="1576"/>
              </a:spcBef>
              <a:spcAft>
                <a:spcPts val="0"/>
              </a:spcAft>
              <a:buClr>
                <a:schemeClr val="dk1"/>
              </a:buClr>
              <a:buSzPts val="4976"/>
              <a:buNone/>
              <a:defRPr sz="5043" b="1"/>
            </a:lvl6pPr>
            <a:lvl7pPr marL="3243605" lvl="6" indent="-231686" algn="l" rtl="0">
              <a:lnSpc>
                <a:spcPct val="90000"/>
              </a:lnSpc>
              <a:spcBef>
                <a:spcPts val="1576"/>
              </a:spcBef>
              <a:spcAft>
                <a:spcPts val="0"/>
              </a:spcAft>
              <a:buClr>
                <a:schemeClr val="dk1"/>
              </a:buClr>
              <a:buSzPts val="4976"/>
              <a:buNone/>
              <a:defRPr sz="5043" b="1"/>
            </a:lvl7pPr>
            <a:lvl8pPr marL="3706978" lvl="7" indent="-231686" algn="l" rtl="0">
              <a:lnSpc>
                <a:spcPct val="90000"/>
              </a:lnSpc>
              <a:spcBef>
                <a:spcPts val="1576"/>
              </a:spcBef>
              <a:spcAft>
                <a:spcPts val="0"/>
              </a:spcAft>
              <a:buClr>
                <a:schemeClr val="dk1"/>
              </a:buClr>
              <a:buSzPts val="4976"/>
              <a:buNone/>
              <a:defRPr sz="5043" b="1"/>
            </a:lvl8pPr>
            <a:lvl9pPr marL="4170350" lvl="8" indent="-231686" algn="l" rtl="0">
              <a:lnSpc>
                <a:spcPct val="90000"/>
              </a:lnSpc>
              <a:spcBef>
                <a:spcPts val="1576"/>
              </a:spcBef>
              <a:spcAft>
                <a:spcPts val="0"/>
              </a:spcAft>
              <a:buClr>
                <a:schemeClr val="dk1"/>
              </a:buClr>
              <a:buSzPts val="4976"/>
              <a:buNone/>
              <a:defRPr sz="5043" b="1"/>
            </a:lvl9pPr>
          </a:lstStyle>
          <a:p>
            <a:endParaRPr/>
          </a:p>
        </p:txBody>
      </p:sp>
      <p:sp>
        <p:nvSpPr>
          <p:cNvPr id="61" name="Google Shape;61;p9"/>
          <p:cNvSpPr txBox="1">
            <a:spLocks noGrp="1"/>
          </p:cNvSpPr>
          <p:nvPr>
            <p:ph type="body" idx="4"/>
          </p:nvPr>
        </p:nvSpPr>
        <p:spPr>
          <a:xfrm>
            <a:off x="14397783" y="15859097"/>
            <a:ext cx="12090600" cy="23326206"/>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62" name="Google Shape;62;p9"/>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955800" y="2311923"/>
            <a:ext cx="24528600" cy="8391682"/>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7" name="Google Shape;67;p10"/>
          <p:cNvSpPr txBox="1">
            <a:spLocks noGrp="1"/>
          </p:cNvSpPr>
          <p:nvPr>
            <p:ph type="body" idx="1"/>
          </p:nvPr>
        </p:nvSpPr>
        <p:spPr>
          <a:xfrm>
            <a:off x="1955254" y="11557643"/>
            <a:ext cx="12087000" cy="27547434"/>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68" name="Google Shape;68;p10"/>
          <p:cNvSpPr txBox="1">
            <a:spLocks noGrp="1"/>
          </p:cNvSpPr>
          <p:nvPr>
            <p:ph type="body" idx="2"/>
          </p:nvPr>
        </p:nvSpPr>
        <p:spPr>
          <a:xfrm>
            <a:off x="14397782" y="11557643"/>
            <a:ext cx="12087000" cy="27547434"/>
          </a:xfrm>
          <a:prstGeom prst="rect">
            <a:avLst/>
          </a:prstGeom>
          <a:noFill/>
          <a:ln>
            <a:noFill/>
          </a:ln>
        </p:spPr>
        <p:txBody>
          <a:bodyPr spcFirstLastPara="1" wrap="square" lIns="91425" tIns="45700" rIns="91425" bIns="45700" anchor="t" anchorCtr="0">
            <a:normAutofit/>
          </a:bodyPr>
          <a:lstStyle>
            <a:lvl1pPr marL="463372" lvl="0" indent="-347529" algn="l" rtl="0">
              <a:lnSpc>
                <a:spcPct val="90000"/>
              </a:lnSpc>
              <a:spcBef>
                <a:spcPts val="3152"/>
              </a:spcBef>
              <a:spcAft>
                <a:spcPts val="0"/>
              </a:spcAft>
              <a:buClr>
                <a:schemeClr val="dk1"/>
              </a:buClr>
              <a:buSzPts val="1800"/>
              <a:buChar char="•"/>
              <a:defRPr/>
            </a:lvl1pPr>
            <a:lvl2pPr marL="926744" lvl="1" indent="-347529" algn="l" rtl="0">
              <a:lnSpc>
                <a:spcPct val="90000"/>
              </a:lnSpc>
              <a:spcBef>
                <a:spcPts val="1576"/>
              </a:spcBef>
              <a:spcAft>
                <a:spcPts val="0"/>
              </a:spcAft>
              <a:buClr>
                <a:schemeClr val="dk1"/>
              </a:buClr>
              <a:buSzPts val="1800"/>
              <a:buChar char="•"/>
              <a:defRPr/>
            </a:lvl2pPr>
            <a:lvl3pPr marL="1390117" lvl="2" indent="-347529" algn="l" rtl="0">
              <a:lnSpc>
                <a:spcPct val="90000"/>
              </a:lnSpc>
              <a:spcBef>
                <a:spcPts val="1576"/>
              </a:spcBef>
              <a:spcAft>
                <a:spcPts val="0"/>
              </a:spcAft>
              <a:buClr>
                <a:schemeClr val="dk1"/>
              </a:buClr>
              <a:buSzPts val="1800"/>
              <a:buChar char="•"/>
              <a:defRPr/>
            </a:lvl3pPr>
            <a:lvl4pPr marL="1853489" lvl="3" indent="-347529" algn="l" rtl="0">
              <a:lnSpc>
                <a:spcPct val="90000"/>
              </a:lnSpc>
              <a:spcBef>
                <a:spcPts val="1576"/>
              </a:spcBef>
              <a:spcAft>
                <a:spcPts val="0"/>
              </a:spcAft>
              <a:buClr>
                <a:schemeClr val="dk1"/>
              </a:buClr>
              <a:buSzPts val="1800"/>
              <a:buChar char="•"/>
              <a:defRPr/>
            </a:lvl4pPr>
            <a:lvl5pPr marL="2316861" lvl="4" indent="-347529" algn="l" rtl="0">
              <a:lnSpc>
                <a:spcPct val="90000"/>
              </a:lnSpc>
              <a:spcBef>
                <a:spcPts val="1576"/>
              </a:spcBef>
              <a:spcAft>
                <a:spcPts val="0"/>
              </a:spcAft>
              <a:buClr>
                <a:schemeClr val="dk1"/>
              </a:buClr>
              <a:buSzPts val="1800"/>
              <a:buChar char="•"/>
              <a:defRPr/>
            </a:lvl5pPr>
            <a:lvl6pPr marL="2780233" lvl="5" indent="-347529" algn="l" rtl="0">
              <a:lnSpc>
                <a:spcPct val="90000"/>
              </a:lnSpc>
              <a:spcBef>
                <a:spcPts val="1576"/>
              </a:spcBef>
              <a:spcAft>
                <a:spcPts val="0"/>
              </a:spcAft>
              <a:buClr>
                <a:schemeClr val="dk1"/>
              </a:buClr>
              <a:buSzPts val="1800"/>
              <a:buChar char="•"/>
              <a:defRPr/>
            </a:lvl6pPr>
            <a:lvl7pPr marL="3243605" lvl="6" indent="-347529" algn="l" rtl="0">
              <a:lnSpc>
                <a:spcPct val="90000"/>
              </a:lnSpc>
              <a:spcBef>
                <a:spcPts val="1576"/>
              </a:spcBef>
              <a:spcAft>
                <a:spcPts val="0"/>
              </a:spcAft>
              <a:buClr>
                <a:schemeClr val="dk1"/>
              </a:buClr>
              <a:buSzPts val="1800"/>
              <a:buChar char="•"/>
              <a:defRPr/>
            </a:lvl7pPr>
            <a:lvl8pPr marL="3706978" lvl="7" indent="-347529" algn="l" rtl="0">
              <a:lnSpc>
                <a:spcPct val="90000"/>
              </a:lnSpc>
              <a:spcBef>
                <a:spcPts val="1576"/>
              </a:spcBef>
              <a:spcAft>
                <a:spcPts val="0"/>
              </a:spcAft>
              <a:buClr>
                <a:schemeClr val="dk1"/>
              </a:buClr>
              <a:buSzPts val="1800"/>
              <a:buChar char="•"/>
              <a:defRPr/>
            </a:lvl8pPr>
            <a:lvl9pPr marL="4170350" lvl="8" indent="-347529" algn="l" rtl="0">
              <a:lnSpc>
                <a:spcPct val="90000"/>
              </a:lnSpc>
              <a:spcBef>
                <a:spcPts val="1576"/>
              </a:spcBef>
              <a:spcAft>
                <a:spcPts val="0"/>
              </a:spcAft>
              <a:buClr>
                <a:schemeClr val="dk1"/>
              </a:buClr>
              <a:buSzPts val="1800"/>
              <a:buChar char="•"/>
              <a:defRPr/>
            </a:lvl9pPr>
          </a:lstStyle>
          <a:p>
            <a:endParaRPr/>
          </a:p>
        </p:txBody>
      </p:sp>
      <p:sp>
        <p:nvSpPr>
          <p:cNvPr id="69" name="Google Shape;69;p10"/>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375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a:solidFill>
                  <a:srgbClr val="898989"/>
                </a:solidFill>
                <a:latin typeface="Calibri"/>
                <a:ea typeface="Calibri"/>
                <a:cs typeface="Calibri"/>
                <a:sym typeface="Calibri"/>
              </a:defRPr>
            </a:lvl9pPr>
          </a:lstStyle>
          <a:p>
            <a:fld id="{00000000-1234-1234-1234-123412341234}"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955800" y="2311923"/>
            <a:ext cx="24528600" cy="839168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3685"/>
              <a:buFont typeface="Calibri"/>
              <a:buNone/>
              <a:defRPr sz="13685"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955800" y="11558008"/>
            <a:ext cx="24528600" cy="27546826"/>
          </a:xfrm>
          <a:prstGeom prst="rect">
            <a:avLst/>
          </a:prstGeom>
          <a:noFill/>
          <a:ln>
            <a:noFill/>
          </a:ln>
        </p:spPr>
        <p:txBody>
          <a:bodyPr spcFirstLastPara="1" wrap="square" lIns="91425" tIns="45700" rIns="91425" bIns="45700" anchor="t" anchorCtr="0">
            <a:normAutofit/>
          </a:bodyPr>
          <a:lstStyle>
            <a:lvl1pPr marL="457200" marR="0" lvl="0" indent="-781621" algn="l" rtl="0">
              <a:lnSpc>
                <a:spcPct val="90000"/>
              </a:lnSpc>
              <a:spcBef>
                <a:spcPts val="3110"/>
              </a:spcBef>
              <a:spcAft>
                <a:spcPts val="0"/>
              </a:spcAft>
              <a:buClr>
                <a:schemeClr val="dk1"/>
              </a:buClr>
              <a:buSzPts val="8709"/>
              <a:buFont typeface="Arial"/>
              <a:buChar char="•"/>
              <a:defRPr sz="8709" b="0" i="0" u="none" strike="noStrike" cap="none">
                <a:solidFill>
                  <a:schemeClr val="dk1"/>
                </a:solidFill>
                <a:latin typeface="Calibri"/>
                <a:ea typeface="Calibri"/>
                <a:cs typeface="Calibri"/>
                <a:sym typeface="Calibri"/>
              </a:defRPr>
            </a:lvl1pPr>
            <a:lvl2pPr marL="914400" marR="0" lvl="1" indent="-702564" algn="l" rtl="0">
              <a:lnSpc>
                <a:spcPct val="90000"/>
              </a:lnSpc>
              <a:spcBef>
                <a:spcPts val="1555"/>
              </a:spcBef>
              <a:spcAft>
                <a:spcPts val="0"/>
              </a:spcAft>
              <a:buClr>
                <a:schemeClr val="dk1"/>
              </a:buClr>
              <a:buSzPts val="7464"/>
              <a:buFont typeface="Arial"/>
              <a:buChar char="•"/>
              <a:defRPr sz="7464" b="0" i="0" u="none" strike="noStrike" cap="none">
                <a:solidFill>
                  <a:schemeClr val="dk1"/>
                </a:solidFill>
                <a:latin typeface="Calibri"/>
                <a:ea typeface="Calibri"/>
                <a:cs typeface="Calibri"/>
                <a:sym typeface="Calibri"/>
              </a:defRPr>
            </a:lvl2pPr>
            <a:lvl3pPr marL="1371600" marR="0" lvl="2" indent="-623570" algn="l" rtl="0">
              <a:lnSpc>
                <a:spcPct val="90000"/>
              </a:lnSpc>
              <a:spcBef>
                <a:spcPts val="1555"/>
              </a:spcBef>
              <a:spcAft>
                <a:spcPts val="0"/>
              </a:spcAft>
              <a:buClr>
                <a:schemeClr val="dk1"/>
              </a:buClr>
              <a:buSzPts val="6220"/>
              <a:buFont typeface="Arial"/>
              <a:buChar char="•"/>
              <a:defRPr sz="6220" b="0" i="0" u="none" strike="noStrike" cap="none">
                <a:solidFill>
                  <a:schemeClr val="dk1"/>
                </a:solidFill>
                <a:latin typeface="Calibri"/>
                <a:ea typeface="Calibri"/>
                <a:cs typeface="Calibri"/>
                <a:sym typeface="Calibri"/>
              </a:defRPr>
            </a:lvl3pPr>
            <a:lvl4pPr marL="1828800" marR="0" lvl="3" indent="-584073"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4pPr>
            <a:lvl5pPr marL="2286000" marR="0" lvl="4" indent="-584073"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5pPr>
            <a:lvl6pPr marL="2743200" marR="0" lvl="5" indent="-584073"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6pPr>
            <a:lvl7pPr marL="3200400" marR="0" lvl="6" indent="-584073"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7pPr>
            <a:lvl8pPr marL="3657600" marR="0" lvl="7" indent="-584073"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8pPr>
            <a:lvl9pPr marL="4114800" marR="0" lvl="8" indent="-584072" algn="l" rtl="0">
              <a:lnSpc>
                <a:spcPct val="90000"/>
              </a:lnSpc>
              <a:spcBef>
                <a:spcPts val="1555"/>
              </a:spcBef>
              <a:spcAft>
                <a:spcPts val="0"/>
              </a:spcAft>
              <a:buClr>
                <a:schemeClr val="dk1"/>
              </a:buClr>
              <a:buSzPts val="5598"/>
              <a:buFont typeface="Arial"/>
              <a:buChar char="•"/>
              <a:defRPr sz="5598"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955800" y="40240660"/>
            <a:ext cx="6399300" cy="231188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375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9420225" y="40240660"/>
            <a:ext cx="9599700" cy="231188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679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20085050" y="40240660"/>
            <a:ext cx="6399300" cy="231188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700"/>
              <a:buFont typeface="Calibri"/>
              <a:buNone/>
              <a:defRPr sz="3750" b="0" i="0" u="none" strike="noStrike" cap="none">
                <a:solidFill>
                  <a:srgbClr val="898989"/>
                </a:solidFill>
                <a:latin typeface="Calibri"/>
                <a:ea typeface="Calibri"/>
                <a:cs typeface="Calibri"/>
                <a:sym typeface="Calibri"/>
              </a:defRPr>
            </a:lvl9pPr>
          </a:lstStyle>
          <a:p>
            <a:fld id="{00000000-1234-1234-1234-123412341234}" type="slidenum">
              <a:rPr lang="en-US" smtClean="0"/>
              <a:pPr/>
              <a:t>‹Nº›</a:t>
            </a:fld>
            <a:endParaRPr lang="en-US" sz="1419">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1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p:nvPr/>
        </p:nvSpPr>
        <p:spPr>
          <a:xfrm>
            <a:off x="1399903" y="2266914"/>
            <a:ext cx="25791629" cy="4464456"/>
          </a:xfrm>
          <a:prstGeom prst="rect">
            <a:avLst/>
          </a:prstGeom>
          <a:noFill/>
          <a:ln>
            <a:noFill/>
          </a:ln>
        </p:spPr>
        <p:txBody>
          <a:bodyPr spcFirstLastPara="1" wrap="square" lIns="92655" tIns="46315" rIns="92655" bIns="46315" anchor="ctr" anchorCtr="0">
            <a:noAutofit/>
          </a:bodyPr>
          <a:lstStyle/>
          <a:p>
            <a:pPr algn="ctr">
              <a:lnSpc>
                <a:spcPct val="90000"/>
              </a:lnSpc>
              <a:buClr>
                <a:schemeClr val="dk1"/>
              </a:buClr>
              <a:buSzPts val="8000"/>
            </a:pPr>
            <a:r>
              <a:rPr lang="en-US" sz="8108" b="1" dirty="0">
                <a:solidFill>
                  <a:schemeClr val="dk1"/>
                </a:solidFill>
                <a:latin typeface="Calibri"/>
                <a:ea typeface="Calibri"/>
                <a:cs typeface="Calibri"/>
                <a:sym typeface="Calibri"/>
              </a:rPr>
              <a:t> Proposal of an algorithm for the syndromic and molecular diagnosis of RASopathies based on HPO nomenclature.</a:t>
            </a:r>
          </a:p>
          <a:p>
            <a:endParaRPr lang="es-CO" sz="8108" dirty="0">
              <a:solidFill>
                <a:schemeClr val="dk1"/>
              </a:solidFill>
              <a:latin typeface="Calibri"/>
              <a:ea typeface="Calibri"/>
              <a:cs typeface="Calibri"/>
              <a:sym typeface="Calibri"/>
            </a:endParaRPr>
          </a:p>
        </p:txBody>
      </p:sp>
      <p:sp>
        <p:nvSpPr>
          <p:cNvPr id="89" name="Google Shape;89;p13"/>
          <p:cNvSpPr txBox="1"/>
          <p:nvPr/>
        </p:nvSpPr>
        <p:spPr>
          <a:xfrm>
            <a:off x="1969437" y="5217649"/>
            <a:ext cx="24668479" cy="3104359"/>
          </a:xfrm>
          <a:prstGeom prst="rect">
            <a:avLst/>
          </a:prstGeom>
          <a:noFill/>
          <a:ln>
            <a:noFill/>
          </a:ln>
        </p:spPr>
        <p:txBody>
          <a:bodyPr spcFirstLastPara="1" wrap="square" lIns="92655" tIns="46315" rIns="92655" bIns="46315" anchor="t" anchorCtr="0">
            <a:spAutoFit/>
          </a:bodyPr>
          <a:lstStyle/>
          <a:p>
            <a:pPr algn="ctr">
              <a:buClr>
                <a:schemeClr val="dk1"/>
              </a:buClr>
              <a:buSzPts val="3600"/>
            </a:pPr>
            <a:r>
              <a:rPr lang="en-US" sz="3649" dirty="0">
                <a:solidFill>
                  <a:schemeClr val="dk1"/>
                </a:solidFill>
                <a:latin typeface="Calibri"/>
                <a:ea typeface="Calibri"/>
                <a:cs typeface="Calibri"/>
                <a:sym typeface="Calibri"/>
              </a:rPr>
              <a:t>Carlos Andres Quintero</a:t>
            </a:r>
            <a:r>
              <a:rPr lang="en-US" sz="3649" baseline="30000" dirty="0">
                <a:solidFill>
                  <a:schemeClr val="dk1"/>
                </a:solidFill>
                <a:latin typeface="Calibri"/>
                <a:ea typeface="Calibri"/>
                <a:cs typeface="Calibri"/>
                <a:sym typeface="Calibri"/>
              </a:rPr>
              <a:t>1</a:t>
            </a:r>
            <a:r>
              <a:rPr lang="en-US" sz="3649" dirty="0">
                <a:solidFill>
                  <a:schemeClr val="dk1"/>
                </a:solidFill>
                <a:latin typeface="Calibri"/>
                <a:ea typeface="Calibri"/>
                <a:cs typeface="Calibri"/>
                <a:sym typeface="Calibri"/>
              </a:rPr>
              <a:t>, Maria Fernanda Meneses</a:t>
            </a:r>
            <a:r>
              <a:rPr lang="en-US" sz="3649" baseline="30000" dirty="0">
                <a:solidFill>
                  <a:schemeClr val="dk1"/>
                </a:solidFill>
                <a:latin typeface="Calibri"/>
                <a:ea typeface="Calibri"/>
                <a:cs typeface="Calibri"/>
                <a:sym typeface="Calibri"/>
              </a:rPr>
              <a:t>1</a:t>
            </a:r>
            <a:r>
              <a:rPr lang="en-US" sz="3649" dirty="0">
                <a:solidFill>
                  <a:schemeClr val="dk1"/>
                </a:solidFill>
                <a:latin typeface="Calibri"/>
                <a:ea typeface="Calibri"/>
                <a:cs typeface="Calibri"/>
                <a:sym typeface="Calibri"/>
              </a:rPr>
              <a:t>, Diana Ramírez-Montaño</a:t>
            </a:r>
            <a:r>
              <a:rPr lang="en-US" sz="3649" baseline="30000" dirty="0">
                <a:solidFill>
                  <a:schemeClr val="dk1"/>
                </a:solidFill>
                <a:latin typeface="Calibri"/>
                <a:ea typeface="Calibri"/>
                <a:cs typeface="Calibri"/>
                <a:sym typeface="Calibri"/>
              </a:rPr>
              <a:t>2</a:t>
            </a:r>
            <a:r>
              <a:rPr lang="en-US" sz="3649" dirty="0">
                <a:solidFill>
                  <a:schemeClr val="dk1"/>
                </a:solidFill>
                <a:latin typeface="Calibri"/>
                <a:ea typeface="Calibri"/>
                <a:cs typeface="Calibri"/>
                <a:sym typeface="Calibri"/>
              </a:rPr>
              <a:t>, Harry Pachajoa</a:t>
            </a:r>
            <a:r>
              <a:rPr lang="en-US" sz="3649" baseline="30000" dirty="0">
                <a:solidFill>
                  <a:schemeClr val="dk1"/>
                </a:solidFill>
                <a:latin typeface="Calibri"/>
                <a:ea typeface="Calibri"/>
                <a:cs typeface="Calibri"/>
                <a:sym typeface="Calibri"/>
              </a:rPr>
              <a:t>3</a:t>
            </a:r>
            <a:r>
              <a:rPr lang="en-US" sz="3649" dirty="0">
                <a:solidFill>
                  <a:schemeClr val="dk1"/>
                </a:solidFill>
                <a:latin typeface="Calibri"/>
                <a:ea typeface="Calibri"/>
                <a:cs typeface="Calibri"/>
                <a:sym typeface="Calibri"/>
              </a:rPr>
              <a:t>, Juliana Lores</a:t>
            </a:r>
            <a:r>
              <a:rPr lang="en-US" sz="3649" baseline="30000" dirty="0">
                <a:solidFill>
                  <a:schemeClr val="dk1"/>
                </a:solidFill>
                <a:latin typeface="Calibri"/>
                <a:ea typeface="Calibri"/>
                <a:cs typeface="Calibri"/>
                <a:sym typeface="Calibri"/>
              </a:rPr>
              <a:t>4</a:t>
            </a:r>
          </a:p>
          <a:p>
            <a:pPr algn="ctr">
              <a:buClr>
                <a:schemeClr val="dk1"/>
              </a:buClr>
              <a:buSzPts val="3600"/>
            </a:pPr>
            <a:endParaRPr lang="en-US" sz="2200" baseline="30000" dirty="0">
              <a:solidFill>
                <a:schemeClr val="dk1"/>
              </a:solidFill>
              <a:latin typeface="Calibri"/>
              <a:ea typeface="Calibri"/>
              <a:cs typeface="Calibri"/>
              <a:sym typeface="Calibri"/>
            </a:endParaRPr>
          </a:p>
          <a:p>
            <a:pPr>
              <a:buClr>
                <a:schemeClr val="dk1"/>
              </a:buClr>
              <a:buSzPts val="3600"/>
            </a:pPr>
            <a:r>
              <a:rPr lang="en-US" sz="2200" dirty="0">
                <a:solidFill>
                  <a:schemeClr val="dk1"/>
                </a:solidFill>
                <a:latin typeface="Calibri"/>
                <a:ea typeface="Calibri"/>
                <a:cs typeface="Calibri"/>
                <a:sym typeface="Calibri"/>
              </a:rPr>
              <a:t>1. Faculty of Health Sciences, Universidad </a:t>
            </a:r>
            <a:r>
              <a:rPr lang="en-US" sz="2200" dirty="0" err="1">
                <a:solidFill>
                  <a:schemeClr val="dk1"/>
                </a:solidFill>
                <a:latin typeface="Calibri"/>
                <a:ea typeface="Calibri"/>
                <a:cs typeface="Calibri"/>
                <a:sym typeface="Calibri"/>
              </a:rPr>
              <a:t>Icesi</a:t>
            </a:r>
            <a:r>
              <a:rPr lang="en-US" sz="2200" dirty="0">
                <a:solidFill>
                  <a:schemeClr val="dk1"/>
                </a:solidFill>
                <a:latin typeface="Calibri"/>
                <a:ea typeface="Calibri"/>
                <a:cs typeface="Calibri"/>
                <a:sym typeface="Calibri"/>
              </a:rPr>
              <a:t>, Cali-Colombia</a:t>
            </a:r>
          </a:p>
          <a:p>
            <a:pPr>
              <a:buClr>
                <a:schemeClr val="dk1"/>
              </a:buClr>
              <a:buSzPts val="3600"/>
            </a:pPr>
            <a:r>
              <a:rPr lang="en-US" sz="2200" dirty="0">
                <a:solidFill>
                  <a:schemeClr val="dk1"/>
                </a:solidFill>
                <a:latin typeface="Calibri"/>
                <a:ea typeface="Calibri"/>
                <a:cs typeface="Calibri"/>
                <a:sym typeface="Calibri"/>
              </a:rPr>
              <a:t>2. Department of Basic Medical Sciences, Faculty of Health Sciences, Universidad </a:t>
            </a:r>
            <a:r>
              <a:rPr lang="en-US" sz="2200" dirty="0" err="1">
                <a:solidFill>
                  <a:schemeClr val="dk1"/>
                </a:solidFill>
                <a:latin typeface="Calibri"/>
                <a:ea typeface="Calibri"/>
                <a:cs typeface="Calibri"/>
                <a:sym typeface="Calibri"/>
              </a:rPr>
              <a:t>Icesi</a:t>
            </a:r>
            <a:r>
              <a:rPr lang="en-US" sz="2200" dirty="0">
                <a:solidFill>
                  <a:schemeClr val="dk1"/>
                </a:solidFill>
                <a:latin typeface="Calibri"/>
                <a:ea typeface="Calibri"/>
                <a:cs typeface="Calibri"/>
                <a:sym typeface="Calibri"/>
              </a:rPr>
              <a:t>, Cali-Colombia. Center for Research in Congenital Anomalies and Rare Diseases (CIACER). Universidad </a:t>
            </a:r>
            <a:r>
              <a:rPr lang="en-US" sz="2200" dirty="0" err="1">
                <a:solidFill>
                  <a:schemeClr val="dk1"/>
                </a:solidFill>
                <a:latin typeface="Calibri"/>
                <a:ea typeface="Calibri"/>
                <a:cs typeface="Calibri"/>
                <a:sym typeface="Calibri"/>
              </a:rPr>
              <a:t>Icesi</a:t>
            </a:r>
            <a:r>
              <a:rPr lang="en-US" sz="2200" dirty="0">
                <a:solidFill>
                  <a:schemeClr val="dk1"/>
                </a:solidFill>
                <a:latin typeface="Calibri"/>
                <a:ea typeface="Calibri"/>
                <a:cs typeface="Calibri"/>
                <a:sym typeface="Calibri"/>
              </a:rPr>
              <a:t>, Cali - Colombia.</a:t>
            </a:r>
          </a:p>
          <a:p>
            <a:pPr>
              <a:buClr>
                <a:schemeClr val="dk1"/>
              </a:buClr>
              <a:buSzPts val="3600"/>
            </a:pPr>
            <a:r>
              <a:rPr lang="en-US" sz="2200" dirty="0">
                <a:solidFill>
                  <a:schemeClr val="dk1"/>
                </a:solidFill>
                <a:latin typeface="Calibri"/>
                <a:ea typeface="Calibri"/>
                <a:cs typeface="Calibri"/>
                <a:sym typeface="Calibri"/>
              </a:rPr>
              <a:t>3. Department of Genetics, Fundación Valle del Lili, Cali - Colombia. Center for Research in Congenital Anomalies and Rare Diseases (CIACER). Universidad </a:t>
            </a:r>
            <a:r>
              <a:rPr lang="en-US" sz="2200" dirty="0" err="1">
                <a:solidFill>
                  <a:schemeClr val="dk1"/>
                </a:solidFill>
                <a:latin typeface="Calibri"/>
                <a:ea typeface="Calibri"/>
                <a:cs typeface="Calibri"/>
                <a:sym typeface="Calibri"/>
              </a:rPr>
              <a:t>Icesi</a:t>
            </a:r>
            <a:r>
              <a:rPr lang="en-US" sz="2200" dirty="0">
                <a:solidFill>
                  <a:schemeClr val="dk1"/>
                </a:solidFill>
                <a:latin typeface="Calibri"/>
                <a:ea typeface="Calibri"/>
                <a:cs typeface="Calibri"/>
                <a:sym typeface="Calibri"/>
              </a:rPr>
              <a:t>, Cali - Colombia.</a:t>
            </a:r>
          </a:p>
          <a:p>
            <a:pPr>
              <a:buClr>
                <a:schemeClr val="dk1"/>
              </a:buClr>
              <a:buSzPts val="3600"/>
            </a:pPr>
            <a:r>
              <a:rPr lang="en-US" sz="2200" dirty="0">
                <a:solidFill>
                  <a:schemeClr val="dk1"/>
                </a:solidFill>
                <a:latin typeface="Calibri"/>
                <a:ea typeface="Calibri"/>
                <a:cs typeface="Calibri"/>
                <a:sym typeface="Calibri"/>
              </a:rPr>
              <a:t>4. Medical Genetics Program, Faculty of Health Sciences, Universidad </a:t>
            </a:r>
            <a:r>
              <a:rPr lang="en-US" sz="2200" dirty="0" err="1">
                <a:solidFill>
                  <a:schemeClr val="dk1"/>
                </a:solidFill>
                <a:latin typeface="Calibri"/>
                <a:ea typeface="Calibri"/>
                <a:cs typeface="Calibri"/>
                <a:sym typeface="Calibri"/>
              </a:rPr>
              <a:t>Icesi</a:t>
            </a:r>
            <a:r>
              <a:rPr lang="en-US" sz="2200" dirty="0">
                <a:solidFill>
                  <a:schemeClr val="dk1"/>
                </a:solidFill>
                <a:latin typeface="Calibri"/>
                <a:ea typeface="Calibri"/>
                <a:cs typeface="Calibri"/>
                <a:sym typeface="Calibri"/>
              </a:rPr>
              <a:t>, Cali - Colombia.</a:t>
            </a:r>
          </a:p>
          <a:p>
            <a:pPr marL="742950" indent="-742950" algn="ctr">
              <a:buClr>
                <a:schemeClr val="dk1"/>
              </a:buClr>
              <a:buSzPts val="3600"/>
              <a:buAutoNum type="arabicPeriod"/>
            </a:pPr>
            <a:endParaRPr sz="2000" dirty="0">
              <a:solidFill>
                <a:schemeClr val="dk1"/>
              </a:solidFill>
              <a:latin typeface="Calibri"/>
              <a:ea typeface="Calibri"/>
              <a:cs typeface="Calibri"/>
              <a:sym typeface="Calibri"/>
            </a:endParaRPr>
          </a:p>
          <a:p>
            <a:endParaRPr sz="3649" dirty="0">
              <a:solidFill>
                <a:schemeClr val="dk1"/>
              </a:solidFill>
              <a:latin typeface="Calibri"/>
              <a:ea typeface="Calibri"/>
              <a:cs typeface="Calibri"/>
              <a:sym typeface="Calibri"/>
            </a:endParaRPr>
          </a:p>
        </p:txBody>
      </p:sp>
      <p:sp>
        <p:nvSpPr>
          <p:cNvPr id="90" name="Google Shape;90;p13"/>
          <p:cNvSpPr txBox="1"/>
          <p:nvPr/>
        </p:nvSpPr>
        <p:spPr>
          <a:xfrm>
            <a:off x="1041103" y="7970875"/>
            <a:ext cx="12973800" cy="1298231"/>
          </a:xfrm>
          <a:prstGeom prst="rect">
            <a:avLst/>
          </a:prstGeom>
          <a:gradFill>
            <a:gsLst>
              <a:gs pos="0">
                <a:srgbClr val="595959"/>
              </a:gs>
              <a:gs pos="90000">
                <a:srgbClr val="595959"/>
              </a:gs>
              <a:gs pos="91000">
                <a:srgbClr val="00B0EA"/>
              </a:gs>
              <a:gs pos="100000">
                <a:srgbClr val="00B0EA"/>
              </a:gs>
            </a:gsLst>
            <a:lin ang="5400012" scaled="0"/>
          </a:gradFill>
          <a:ln>
            <a:noFill/>
          </a:ln>
        </p:spPr>
        <p:txBody>
          <a:bodyPr spcFirstLastPara="1" wrap="square" lIns="370670" tIns="46315" rIns="92655" bIns="46315" anchor="ctr" anchorCtr="0">
            <a:noAutofit/>
          </a:bodyPr>
          <a:lstStyle/>
          <a:p>
            <a:pPr>
              <a:buClr>
                <a:srgbClr val="FFFFFF"/>
              </a:buClr>
              <a:buSzPts val="6000"/>
            </a:pPr>
            <a:r>
              <a:rPr lang="en-US" sz="6081" b="1" dirty="0">
                <a:solidFill>
                  <a:srgbClr val="FFFFFF"/>
                </a:solidFill>
                <a:latin typeface="Calibri"/>
                <a:ea typeface="Calibri"/>
                <a:cs typeface="Calibri"/>
                <a:sym typeface="Calibri"/>
              </a:rPr>
              <a:t>Introduction:</a:t>
            </a:r>
            <a:endParaRPr sz="1419" dirty="0"/>
          </a:p>
        </p:txBody>
      </p:sp>
      <p:sp>
        <p:nvSpPr>
          <p:cNvPr id="91" name="Google Shape;91;p13"/>
          <p:cNvSpPr txBox="1"/>
          <p:nvPr/>
        </p:nvSpPr>
        <p:spPr>
          <a:xfrm>
            <a:off x="1041103" y="9346444"/>
            <a:ext cx="12973800" cy="10254811"/>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4000"/>
            </a:pPr>
            <a:r>
              <a:rPr lang="en-US" sz="3851" dirty="0">
                <a:solidFill>
                  <a:schemeClr val="dk1"/>
                </a:solidFill>
                <a:latin typeface="Calibri"/>
                <a:ea typeface="Calibri"/>
                <a:cs typeface="Calibri"/>
                <a:sym typeface="Calibri"/>
              </a:rPr>
              <a:t>RASopathies are a heterogeneous set of genetic syndromes caused by germline mutations in genes encoding components or regulators of the RAS/mitogen-activated protein kinase (MAPK) pathway; each RASopathy expresses a characteristic phenotypic pattern; however, common mechanisms of Ras/MAPK pathway dysregulation result in overlapping clinical manifestations. Currently, only clinical criteria are available for the diagnostic approach of Neurofibromatosis 1 and Noonan syndrome; while other rasopathies lack a clinical standard for their diagnosis, in addition to this exists limited skill in identifying typical phenotypes by health personnel, which hinders the timely diagnosis of these syndromes; due to this, we proposed the elaboration of an algorithm for the syndromic and molecular diagnostic approach in patients with suspected RASopathies based on the clinical phenotypic characteristics found in the literature with the Human Phenotype Ontology HPO tool.</a:t>
            </a:r>
            <a:endParaRPr sz="3851" dirty="0"/>
          </a:p>
        </p:txBody>
      </p:sp>
      <p:sp>
        <p:nvSpPr>
          <p:cNvPr id="92" name="Google Shape;92;p13"/>
          <p:cNvSpPr txBox="1"/>
          <p:nvPr/>
        </p:nvSpPr>
        <p:spPr>
          <a:xfrm>
            <a:off x="1041103" y="20059804"/>
            <a:ext cx="12973800" cy="1298231"/>
          </a:xfrm>
          <a:prstGeom prst="rect">
            <a:avLst/>
          </a:prstGeom>
          <a:gradFill>
            <a:gsLst>
              <a:gs pos="0">
                <a:srgbClr val="595959"/>
              </a:gs>
              <a:gs pos="90000">
                <a:srgbClr val="595959"/>
              </a:gs>
              <a:gs pos="91000">
                <a:srgbClr val="00B0EA"/>
              </a:gs>
              <a:gs pos="100000">
                <a:srgbClr val="00B0EA"/>
              </a:gs>
            </a:gsLst>
            <a:lin ang="5400012" scaled="0"/>
          </a:gradFill>
          <a:ln>
            <a:solidFill>
              <a:srgbClr val="939393"/>
            </a:solidFill>
          </a:ln>
        </p:spPr>
        <p:txBody>
          <a:bodyPr spcFirstLastPara="1" wrap="square" lIns="370670" tIns="46315" rIns="92655" bIns="46315" anchor="ctr" anchorCtr="0">
            <a:noAutofit/>
          </a:bodyPr>
          <a:lstStyle/>
          <a:p>
            <a:pPr>
              <a:buClr>
                <a:srgbClr val="FFFFFF"/>
              </a:buClr>
              <a:buSzPts val="6000"/>
            </a:pPr>
            <a:r>
              <a:rPr lang="en-US" sz="6081" b="1" dirty="0">
                <a:solidFill>
                  <a:srgbClr val="FFFFFF"/>
                </a:solidFill>
                <a:latin typeface="Calibri"/>
                <a:ea typeface="Calibri"/>
                <a:cs typeface="Calibri"/>
                <a:sym typeface="Calibri"/>
              </a:rPr>
              <a:t>Methods:</a:t>
            </a:r>
            <a:endParaRPr sz="1419" dirty="0"/>
          </a:p>
        </p:txBody>
      </p:sp>
      <p:sp>
        <p:nvSpPr>
          <p:cNvPr id="93" name="Google Shape;93;p13"/>
          <p:cNvSpPr txBox="1"/>
          <p:nvPr/>
        </p:nvSpPr>
        <p:spPr>
          <a:xfrm>
            <a:off x="1041103" y="21451463"/>
            <a:ext cx="12973800" cy="8396522"/>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4000"/>
            </a:pPr>
            <a:r>
              <a:rPr lang="en-US" sz="3851" dirty="0">
                <a:solidFill>
                  <a:schemeClr val="dk1"/>
                </a:solidFill>
                <a:latin typeface="Calibri"/>
                <a:ea typeface="Calibri"/>
                <a:cs typeface="Calibri"/>
                <a:sym typeface="Calibri"/>
              </a:rPr>
              <a:t>A search was performed in the literature and in the HPO library of the phenotypic findings for each of the RASopathies. It was determined that the algorithm should include short stature as a common characteristic due to its high frequency among the syndromes that present the greatest challenge in clinical diagnosis, In addition, the phenotypic findings were classified according to a systemic approach that included elements of dermatology, cardiology, urology, among others, with which high frequency phenotypic patterns were designed for each of the main syndromes within the RASopathies and in selected cases high frequency phenotypic patterns were designed for mutations in specific genes within the syndromes; </a:t>
            </a:r>
            <a:r>
              <a:rPr lang="en-US" sz="4000" dirty="0">
                <a:solidFill>
                  <a:schemeClr val="dk1"/>
                </a:solidFill>
                <a:latin typeface="Calibri"/>
                <a:ea typeface="Calibri"/>
                <a:cs typeface="Calibri"/>
                <a:sym typeface="Calibri"/>
              </a:rPr>
              <a:t>These phenotypic</a:t>
            </a:r>
            <a:endParaRPr lang="es-CO" sz="3851" dirty="0"/>
          </a:p>
        </p:txBody>
      </p:sp>
      <p:sp>
        <p:nvSpPr>
          <p:cNvPr id="95" name="Google Shape;95;p13"/>
          <p:cNvSpPr txBox="1"/>
          <p:nvPr/>
        </p:nvSpPr>
        <p:spPr>
          <a:xfrm>
            <a:off x="14410189" y="20512010"/>
            <a:ext cx="12973800" cy="1438392"/>
          </a:xfrm>
          <a:prstGeom prst="rect">
            <a:avLst/>
          </a:prstGeom>
          <a:gradFill>
            <a:gsLst>
              <a:gs pos="0">
                <a:srgbClr val="595959"/>
              </a:gs>
              <a:gs pos="90000">
                <a:srgbClr val="595959"/>
              </a:gs>
              <a:gs pos="91000">
                <a:srgbClr val="00B0EA"/>
              </a:gs>
              <a:gs pos="100000">
                <a:srgbClr val="00B0EA"/>
              </a:gs>
            </a:gsLst>
            <a:lin ang="5400012" scaled="0"/>
          </a:gradFill>
          <a:ln>
            <a:noFill/>
          </a:ln>
        </p:spPr>
        <p:txBody>
          <a:bodyPr spcFirstLastPara="1" wrap="square" lIns="370670" tIns="46315" rIns="92655" bIns="46315" anchor="ctr" anchorCtr="0">
            <a:noAutofit/>
          </a:bodyPr>
          <a:lstStyle/>
          <a:p>
            <a:pPr>
              <a:buClr>
                <a:srgbClr val="FFFFFF"/>
              </a:buClr>
              <a:buSzPts val="6000"/>
            </a:pPr>
            <a:r>
              <a:rPr lang="en-US" sz="6081" b="1" dirty="0">
                <a:solidFill>
                  <a:srgbClr val="FFFFFF"/>
                </a:solidFill>
                <a:latin typeface="Calibri"/>
                <a:ea typeface="Calibri"/>
                <a:cs typeface="Calibri"/>
                <a:sym typeface="Calibri"/>
              </a:rPr>
              <a:t>Conclusions:</a:t>
            </a:r>
            <a:endParaRPr sz="1419" dirty="0"/>
          </a:p>
        </p:txBody>
      </p:sp>
      <p:sp>
        <p:nvSpPr>
          <p:cNvPr id="96" name="Google Shape;96;p13"/>
          <p:cNvSpPr txBox="1"/>
          <p:nvPr/>
        </p:nvSpPr>
        <p:spPr>
          <a:xfrm>
            <a:off x="935659" y="41665980"/>
            <a:ext cx="26568744" cy="1438392"/>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2100"/>
            </a:pPr>
            <a:r>
              <a:rPr lang="en-US" sz="2128" b="1" dirty="0">
                <a:solidFill>
                  <a:schemeClr val="dk1"/>
                </a:solidFill>
                <a:latin typeface="Calibri"/>
                <a:ea typeface="Calibri"/>
                <a:cs typeface="Calibri"/>
                <a:sym typeface="Calibri"/>
              </a:rPr>
              <a:t>References</a:t>
            </a:r>
            <a:endParaRPr sz="1419" dirty="0"/>
          </a:p>
          <a:p>
            <a:pPr indent="-135150" algn="just">
              <a:buClr>
                <a:srgbClr val="A6A6A6"/>
              </a:buClr>
              <a:buSzPts val="2100"/>
              <a:buFont typeface="Arial"/>
              <a:buAutoNum type="arabicPeriod"/>
            </a:pPr>
            <a:r>
              <a:rPr lang="en-US" sz="2128" dirty="0">
                <a:solidFill>
                  <a:schemeClr val="dk1"/>
                </a:solidFill>
                <a:latin typeface="Calibri"/>
                <a:ea typeface="Calibri"/>
                <a:cs typeface="Calibri"/>
                <a:sym typeface="Calibri"/>
              </a:rPr>
              <a:t>Rauen KA. The RASopathies. Annu Rev Genomics Hum Genet. 2013;14:355-69. </a:t>
            </a:r>
          </a:p>
          <a:p>
            <a:pPr indent="-135150" algn="just">
              <a:buClr>
                <a:srgbClr val="A6A6A6"/>
              </a:buClr>
              <a:buSzPts val="2100"/>
              <a:buFont typeface="Arial"/>
              <a:buAutoNum type="arabicPeriod"/>
            </a:pPr>
            <a:r>
              <a:rPr lang="en-US" sz="2128" dirty="0">
                <a:solidFill>
                  <a:schemeClr val="dk1"/>
                </a:solidFill>
                <a:latin typeface="Calibri"/>
                <a:ea typeface="Calibri"/>
                <a:cs typeface="Calibri"/>
                <a:sym typeface="Calibri"/>
              </a:rPr>
              <a:t>Hernández-Martín A, Torrelo A. Rasopatías: trastornos del desarrollo con predisposición al cáncer y manifestaciones cutáneas. Actas Dermo-Sifiliográficas [Internet]. julio de 2011 [citado 9 de diciembre de 2020];102(6):402-16. Disponible en: https://linkinghub.elsevier.com/retrieve/pii/S000173101100113X</a:t>
            </a:r>
          </a:p>
          <a:p>
            <a:pPr indent="-135150" algn="just">
              <a:buClr>
                <a:srgbClr val="A6A6A6"/>
              </a:buClr>
              <a:buSzPts val="2100"/>
              <a:buFont typeface="Arial"/>
              <a:buAutoNum type="arabicPeriod"/>
            </a:pPr>
            <a:endParaRPr sz="1419" dirty="0"/>
          </a:p>
        </p:txBody>
      </p:sp>
      <p:pic>
        <p:nvPicPr>
          <p:cNvPr id="97" name="Google Shape;97;p13" descr="Resultado de imagen para icesi"/>
          <p:cNvPicPr preferRelativeResize="0"/>
          <p:nvPr/>
        </p:nvPicPr>
        <p:blipFill rotWithShape="1">
          <a:blip r:embed="rId3">
            <a:alphaModFix/>
          </a:blip>
          <a:srcRect/>
          <a:stretch/>
        </p:blipFill>
        <p:spPr>
          <a:xfrm>
            <a:off x="1041102" y="592059"/>
            <a:ext cx="5931845" cy="1858226"/>
          </a:xfrm>
          <a:prstGeom prst="rect">
            <a:avLst/>
          </a:prstGeom>
          <a:noFill/>
          <a:ln>
            <a:noFill/>
          </a:ln>
        </p:spPr>
      </p:pic>
      <p:sp>
        <p:nvSpPr>
          <p:cNvPr id="103" name="Google Shape;103;p13"/>
          <p:cNvSpPr txBox="1"/>
          <p:nvPr/>
        </p:nvSpPr>
        <p:spPr>
          <a:xfrm>
            <a:off x="14410189" y="22001810"/>
            <a:ext cx="12973800" cy="7846175"/>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4000"/>
            </a:pPr>
            <a:r>
              <a:rPr lang="en-US" sz="4054" dirty="0">
                <a:solidFill>
                  <a:schemeClr val="dk1"/>
                </a:solidFill>
                <a:latin typeface="Calibri"/>
                <a:ea typeface="Calibri"/>
                <a:cs typeface="Calibri"/>
                <a:sym typeface="Calibri"/>
              </a:rPr>
              <a:t>At the moment no similar research has been published that seeks to establish a methodical and standardized approach for the clinical and molecular diagnosis of RASopathies based on clinical findings, it is expected that the results obtained will allow us to reach the conclusion to recommend/reject the clinical and molecular diagnostic algorithm presented.</a:t>
            </a:r>
          </a:p>
          <a:p>
            <a:pPr algn="just">
              <a:buClr>
                <a:schemeClr val="dk1"/>
              </a:buClr>
              <a:buSzPts val="4000"/>
            </a:pPr>
            <a:r>
              <a:rPr lang="en-US" sz="4054" dirty="0">
                <a:solidFill>
                  <a:schemeClr val="dk1"/>
                </a:solidFill>
                <a:latin typeface="Calibri"/>
                <a:ea typeface="Calibri"/>
                <a:cs typeface="Calibri"/>
                <a:sym typeface="Calibri"/>
              </a:rPr>
              <a:t>The limitations of this research include the limited number of patients for certain syndromes (cardio-facial-cutaneous syndrome, Legius syndrome and Costello syndrome) and the absence of a detailed analysis of the publication bias present in the study. </a:t>
            </a:r>
          </a:p>
        </p:txBody>
      </p:sp>
      <p:sp>
        <p:nvSpPr>
          <p:cNvPr id="104" name="Google Shape;104;p13"/>
          <p:cNvSpPr txBox="1"/>
          <p:nvPr/>
        </p:nvSpPr>
        <p:spPr>
          <a:xfrm>
            <a:off x="14410189" y="14572465"/>
            <a:ext cx="12973800" cy="1296711"/>
          </a:xfrm>
          <a:prstGeom prst="rect">
            <a:avLst/>
          </a:prstGeom>
          <a:gradFill>
            <a:gsLst>
              <a:gs pos="0">
                <a:srgbClr val="595959"/>
              </a:gs>
              <a:gs pos="90000">
                <a:srgbClr val="595959"/>
              </a:gs>
              <a:gs pos="91000">
                <a:srgbClr val="00B0EA"/>
              </a:gs>
              <a:gs pos="100000">
                <a:srgbClr val="00B0EA"/>
              </a:gs>
            </a:gsLst>
            <a:lin ang="5400012" scaled="0"/>
          </a:gradFill>
          <a:ln>
            <a:noFill/>
          </a:ln>
        </p:spPr>
        <p:txBody>
          <a:bodyPr spcFirstLastPara="1" wrap="square" lIns="370670" tIns="46315" rIns="92655" bIns="46315" anchor="ctr" anchorCtr="0">
            <a:noAutofit/>
          </a:bodyPr>
          <a:lstStyle/>
          <a:p>
            <a:pPr>
              <a:buClr>
                <a:srgbClr val="FFFFFF"/>
              </a:buClr>
              <a:buSzPts val="6000"/>
            </a:pPr>
            <a:r>
              <a:rPr lang="en-US" sz="6081" b="1" dirty="0">
                <a:solidFill>
                  <a:srgbClr val="FFFFFF"/>
                </a:solidFill>
                <a:latin typeface="Calibri"/>
                <a:ea typeface="Calibri"/>
                <a:cs typeface="Calibri"/>
                <a:sym typeface="Calibri"/>
              </a:rPr>
              <a:t>Expected results:</a:t>
            </a:r>
            <a:endParaRPr sz="1419" dirty="0"/>
          </a:p>
        </p:txBody>
      </p:sp>
      <p:sp>
        <p:nvSpPr>
          <p:cNvPr id="105" name="Google Shape;105;p13"/>
          <p:cNvSpPr txBox="1"/>
          <p:nvPr/>
        </p:nvSpPr>
        <p:spPr>
          <a:xfrm>
            <a:off x="14410189" y="15920585"/>
            <a:ext cx="12973800" cy="4167558"/>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4000"/>
            </a:pPr>
            <a:r>
              <a:rPr lang="en-US" sz="4054" dirty="0">
                <a:solidFill>
                  <a:schemeClr val="dk1"/>
                </a:solidFill>
                <a:latin typeface="Calibri"/>
                <a:ea typeface="Calibri"/>
                <a:cs typeface="Calibri"/>
                <a:sym typeface="Calibri"/>
              </a:rPr>
              <a:t>It is expected that by submitting the algorithm to the validity test using the patients present in the database, data will be obtained that will allow us to know the intrinsic and extrinsic characteristics of the diagnostic algorithm (sensitivity, specificity, positive predictive value, negative predictive value, etc).</a:t>
            </a:r>
          </a:p>
        </p:txBody>
      </p:sp>
      <p:sp>
        <p:nvSpPr>
          <p:cNvPr id="107" name="Google Shape;107;p13"/>
          <p:cNvSpPr txBox="1"/>
          <p:nvPr/>
        </p:nvSpPr>
        <p:spPr>
          <a:xfrm>
            <a:off x="935659" y="40987100"/>
            <a:ext cx="12973800" cy="536131"/>
          </a:xfrm>
          <a:prstGeom prst="rect">
            <a:avLst/>
          </a:prstGeom>
          <a:noFill/>
          <a:ln>
            <a:noFill/>
          </a:ln>
        </p:spPr>
        <p:txBody>
          <a:bodyPr spcFirstLastPara="1" wrap="square" lIns="92655" tIns="46315" rIns="92655" bIns="46315" anchor="t" anchorCtr="0">
            <a:spAutoFit/>
          </a:bodyPr>
          <a:lstStyle/>
          <a:p>
            <a:pPr>
              <a:buSzPts val="2800"/>
            </a:pPr>
            <a:r>
              <a:rPr lang="en-US" sz="2838" b="1" dirty="0">
                <a:latin typeface="Calibri"/>
                <a:ea typeface="Calibri"/>
                <a:cs typeface="Calibri"/>
                <a:sym typeface="Calibri"/>
              </a:rPr>
              <a:t>Figure 1. </a:t>
            </a:r>
            <a:r>
              <a:rPr lang="en-US" sz="2838" dirty="0">
                <a:latin typeface="Calibri"/>
                <a:ea typeface="Calibri"/>
                <a:cs typeface="Calibri"/>
                <a:sym typeface="Calibri"/>
              </a:rPr>
              <a:t>Diagnostic algorithm</a:t>
            </a:r>
            <a:endParaRPr sz="1419" dirty="0"/>
          </a:p>
        </p:txBody>
      </p:sp>
      <p:sp>
        <p:nvSpPr>
          <p:cNvPr id="18" name="Google Shape;105;p13">
            <a:extLst>
              <a:ext uri="{FF2B5EF4-FFF2-40B4-BE49-F238E27FC236}">
                <a16:creationId xmlns:a16="http://schemas.microsoft.com/office/drawing/2014/main" id="{9042C502-FE8E-483A-900E-F5A6C0FCC982}"/>
              </a:ext>
            </a:extLst>
          </p:cNvPr>
          <p:cNvSpPr txBox="1"/>
          <p:nvPr/>
        </p:nvSpPr>
        <p:spPr>
          <a:xfrm>
            <a:off x="14425161" y="7969750"/>
            <a:ext cx="12973800" cy="6178848"/>
          </a:xfrm>
          <a:prstGeom prst="rect">
            <a:avLst/>
          </a:prstGeom>
          <a:solidFill>
            <a:srgbClr val="E8E8E8"/>
          </a:solidFill>
          <a:ln>
            <a:noFill/>
          </a:ln>
        </p:spPr>
        <p:txBody>
          <a:bodyPr spcFirstLastPara="1" wrap="square" lIns="370670" tIns="46315" rIns="370670" bIns="46315" anchor="ctr" anchorCtr="0">
            <a:noAutofit/>
          </a:bodyPr>
          <a:lstStyle/>
          <a:p>
            <a:pPr algn="just">
              <a:buClr>
                <a:schemeClr val="dk1"/>
              </a:buClr>
              <a:buSzPts val="4000"/>
            </a:pPr>
            <a:r>
              <a:rPr lang="en-US" sz="4400" dirty="0">
                <a:solidFill>
                  <a:schemeClr val="dk1"/>
                </a:solidFill>
                <a:latin typeface="Calibri"/>
                <a:ea typeface="Calibri"/>
                <a:cs typeface="Calibri"/>
                <a:sym typeface="Calibri"/>
              </a:rPr>
              <a:t>patterns </a:t>
            </a:r>
            <a:r>
              <a:rPr lang="en-US" sz="4054" dirty="0">
                <a:solidFill>
                  <a:schemeClr val="dk1"/>
                </a:solidFill>
                <a:latin typeface="Calibri"/>
                <a:ea typeface="Calibri"/>
                <a:cs typeface="Calibri"/>
                <a:sym typeface="Calibri"/>
              </a:rPr>
              <a:t>were integrated into a diagnostic algorithm (Figure 1) that is capable of suggesting a clinical and molecular diagnostic impression for the patients. This is linked to a population-based registry database of patients with clinically suspected and confirmed molecular diagnosis of RASopathies; this project is currently under development; it is planned to validate the functionality and diagnostic capability of the algorithm in the patients of the aforementioned registry</a:t>
            </a:r>
          </a:p>
        </p:txBody>
      </p:sp>
      <p:sp>
        <p:nvSpPr>
          <p:cNvPr id="175" name="Rectángulo 174">
            <a:extLst>
              <a:ext uri="{FF2B5EF4-FFF2-40B4-BE49-F238E27FC236}">
                <a16:creationId xmlns:a16="http://schemas.microsoft.com/office/drawing/2014/main" id="{7384FE2C-E637-4614-AB9A-6F849B09608E}"/>
              </a:ext>
            </a:extLst>
          </p:cNvPr>
          <p:cNvSpPr/>
          <p:nvPr/>
        </p:nvSpPr>
        <p:spPr>
          <a:xfrm>
            <a:off x="1041102" y="9099993"/>
            <a:ext cx="12973800" cy="195476"/>
          </a:xfrm>
          <a:prstGeom prst="rect">
            <a:avLst/>
          </a:prstGeom>
          <a:solidFill>
            <a:srgbClr val="3276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6" name="Rectángulo 175">
            <a:extLst>
              <a:ext uri="{FF2B5EF4-FFF2-40B4-BE49-F238E27FC236}">
                <a16:creationId xmlns:a16="http://schemas.microsoft.com/office/drawing/2014/main" id="{C70B494F-A20C-44B3-822F-4F7A4D61486C}"/>
              </a:ext>
            </a:extLst>
          </p:cNvPr>
          <p:cNvSpPr/>
          <p:nvPr/>
        </p:nvSpPr>
        <p:spPr>
          <a:xfrm>
            <a:off x="14410189" y="15699302"/>
            <a:ext cx="12973800" cy="195476"/>
          </a:xfrm>
          <a:prstGeom prst="rect">
            <a:avLst/>
          </a:prstGeom>
          <a:solidFill>
            <a:srgbClr val="3276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7" name="Rectángulo 176">
            <a:extLst>
              <a:ext uri="{FF2B5EF4-FFF2-40B4-BE49-F238E27FC236}">
                <a16:creationId xmlns:a16="http://schemas.microsoft.com/office/drawing/2014/main" id="{E6ABF096-A019-4C93-AFAF-6F088A85DF3E}"/>
              </a:ext>
            </a:extLst>
          </p:cNvPr>
          <p:cNvSpPr/>
          <p:nvPr/>
        </p:nvSpPr>
        <p:spPr>
          <a:xfrm>
            <a:off x="1041102" y="21209273"/>
            <a:ext cx="12973800" cy="195476"/>
          </a:xfrm>
          <a:prstGeom prst="rect">
            <a:avLst/>
          </a:prstGeom>
          <a:solidFill>
            <a:srgbClr val="3276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8" name="Rectángulo 177">
            <a:extLst>
              <a:ext uri="{FF2B5EF4-FFF2-40B4-BE49-F238E27FC236}">
                <a16:creationId xmlns:a16="http://schemas.microsoft.com/office/drawing/2014/main" id="{707153E9-9273-4AD5-9437-B1CC5BE842F0}"/>
              </a:ext>
            </a:extLst>
          </p:cNvPr>
          <p:cNvSpPr/>
          <p:nvPr/>
        </p:nvSpPr>
        <p:spPr>
          <a:xfrm>
            <a:off x="14410189" y="21750390"/>
            <a:ext cx="12973800" cy="195476"/>
          </a:xfrm>
          <a:prstGeom prst="rect">
            <a:avLst/>
          </a:prstGeom>
          <a:solidFill>
            <a:srgbClr val="3276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Imagen 2">
            <a:extLst>
              <a:ext uri="{FF2B5EF4-FFF2-40B4-BE49-F238E27FC236}">
                <a16:creationId xmlns:a16="http://schemas.microsoft.com/office/drawing/2014/main" id="{E215D24E-D0FC-4880-BF68-1F511F35F87B}"/>
              </a:ext>
            </a:extLst>
          </p:cNvPr>
          <p:cNvPicPr>
            <a:picLocks noChangeAspect="1"/>
          </p:cNvPicPr>
          <p:nvPr/>
        </p:nvPicPr>
        <p:blipFill>
          <a:blip r:embed="rId4"/>
          <a:stretch>
            <a:fillRect/>
          </a:stretch>
        </p:blipFill>
        <p:spPr>
          <a:xfrm>
            <a:off x="2573510" y="30372681"/>
            <a:ext cx="23703302" cy="11150550"/>
          </a:xfrm>
          <a:prstGeom prst="rect">
            <a:avLst/>
          </a:prstGeom>
        </p:spPr>
      </p:pic>
      <p:pic>
        <p:nvPicPr>
          <p:cNvPr id="1028" name="Picture 4" descr="Fundación Valle del Lili - Cali Se Ve">
            <a:extLst>
              <a:ext uri="{FF2B5EF4-FFF2-40B4-BE49-F238E27FC236}">
                <a16:creationId xmlns:a16="http://schemas.microsoft.com/office/drawing/2014/main" id="{E2358826-AA07-407C-A5FB-A420E21A199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8332" b="31835"/>
          <a:stretch/>
        </p:blipFill>
        <p:spPr bwMode="auto">
          <a:xfrm>
            <a:off x="21271832" y="747534"/>
            <a:ext cx="6112157" cy="1858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653182"/>
      </p:ext>
    </p:extLst>
  </p:cSld>
  <p:clrMapOvr>
    <a:masterClrMapping/>
  </p:clrMapOvr>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707</Words>
  <Application>Microsoft Office PowerPoint</Application>
  <PresentationFormat>Personalizado</PresentationFormat>
  <Paragraphs>21</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Fernanda Meneses</dc:creator>
  <cp:lastModifiedBy>Fernanda Meneses</cp:lastModifiedBy>
  <cp:revision>27</cp:revision>
  <dcterms:modified xsi:type="dcterms:W3CDTF">2021-07-15T19:25:38Z</dcterms:modified>
</cp:coreProperties>
</file>